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 id="2147483752" r:id="rId2"/>
  </p:sldMasterIdLst>
  <p:notesMasterIdLst>
    <p:notesMasterId r:id="rId35"/>
  </p:notesMasterIdLst>
  <p:sldIdLst>
    <p:sldId id="256" r:id="rId3"/>
    <p:sldId id="257" r:id="rId4"/>
    <p:sldId id="264" r:id="rId5"/>
    <p:sldId id="258" r:id="rId6"/>
    <p:sldId id="283" r:id="rId7"/>
    <p:sldId id="259" r:id="rId8"/>
    <p:sldId id="265" r:id="rId9"/>
    <p:sldId id="266" r:id="rId10"/>
    <p:sldId id="267" r:id="rId11"/>
    <p:sldId id="282" r:id="rId12"/>
    <p:sldId id="288" r:id="rId13"/>
    <p:sldId id="281" r:id="rId14"/>
    <p:sldId id="284" r:id="rId15"/>
    <p:sldId id="285" r:id="rId16"/>
    <p:sldId id="286" r:id="rId17"/>
    <p:sldId id="260" r:id="rId18"/>
    <p:sldId id="287" r:id="rId19"/>
    <p:sldId id="289" r:id="rId20"/>
    <p:sldId id="290" r:id="rId21"/>
    <p:sldId id="291" r:id="rId22"/>
    <p:sldId id="292" r:id="rId23"/>
    <p:sldId id="293" r:id="rId24"/>
    <p:sldId id="294" r:id="rId25"/>
    <p:sldId id="295" r:id="rId26"/>
    <p:sldId id="296" r:id="rId27"/>
    <p:sldId id="297" r:id="rId28"/>
    <p:sldId id="298" r:id="rId29"/>
    <p:sldId id="299" r:id="rId30"/>
    <p:sldId id="262" r:id="rId31"/>
    <p:sldId id="261" r:id="rId32"/>
    <p:sldId id="280" r:id="rId33"/>
    <p:sldId id="26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AC3B0-C332-AB92-7824-F1C041594E71}" v="82" dt="2024-06-11T07:58:22.879"/>
    <p1510:client id="{2EFF4DFD-4D39-A296-82B7-9B01496043AE}" v="882" dt="2024-06-10T21:32:18.107"/>
    <p1510:client id="{3429ABE9-DFA9-4E08-F8BA-B0002ADAB445}" v="35" dt="2024-06-11T01:33:30.144"/>
    <p1510:client id="{3B3DE6EF-09D4-CF18-D8A7-87A93D6936FD}" v="96" dt="2024-06-11T07:27:04.178"/>
    <p1510:client id="{41160ECB-E1D8-477C-30B4-EBAFFBC1F719}" v="130" dt="2024-06-11T01:30:48.764"/>
    <p1510:client id="{A155FEE4-F8FD-4C47-9F90-7186FEA9057C}" v="1071" dt="2024-06-11T08:55:34.776"/>
    <p1510:client id="{F1376571-D7D7-2BDE-B055-D6A248054BD6}" v="30" dt="2024-06-10T20:01:57.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a Vithanage" userId="S::p2537413@my365.dmu.ac.uk::d800b12e-5145-4e14-8002-b588d217649b" providerId="AD" clId="Web-{136AC3B0-C332-AB92-7824-F1C041594E71}"/>
    <pc:docChg chg="modSld">
      <pc:chgData name="Ella Vithanage" userId="S::p2537413@my365.dmu.ac.uk::d800b12e-5145-4e14-8002-b588d217649b" providerId="AD" clId="Web-{136AC3B0-C332-AB92-7824-F1C041594E71}" dt="2024-06-11T08:04:23.782" v="2736"/>
      <pc:docMkLst>
        <pc:docMk/>
      </pc:docMkLst>
      <pc:sldChg chg="modNotes">
        <pc:chgData name="Ella Vithanage" userId="S::p2537413@my365.dmu.ac.uk::d800b12e-5145-4e14-8002-b588d217649b" providerId="AD" clId="Web-{136AC3B0-C332-AB92-7824-F1C041594E71}" dt="2024-06-11T07:29:32.786" v="789"/>
        <pc:sldMkLst>
          <pc:docMk/>
          <pc:sldMk cId="1716674817" sldId="258"/>
        </pc:sldMkLst>
      </pc:sldChg>
      <pc:sldChg chg="modNotes">
        <pc:chgData name="Ella Vithanage" userId="S::p2537413@my365.dmu.ac.uk::d800b12e-5145-4e14-8002-b588d217649b" providerId="AD" clId="Web-{136AC3B0-C332-AB92-7824-F1C041594E71}" dt="2024-06-11T07:58:21.503" v="2622"/>
        <pc:sldMkLst>
          <pc:docMk/>
          <pc:sldMk cId="1665792449" sldId="264"/>
        </pc:sldMkLst>
      </pc:sldChg>
      <pc:sldChg chg="addSp delSp modSp modNotes">
        <pc:chgData name="Ella Vithanage" userId="S::p2537413@my365.dmu.ac.uk::d800b12e-5145-4e14-8002-b588d217649b" providerId="AD" clId="Web-{136AC3B0-C332-AB92-7824-F1C041594E71}" dt="2024-06-11T08:04:23.782" v="2736"/>
        <pc:sldMkLst>
          <pc:docMk/>
          <pc:sldMk cId="3959072668" sldId="283"/>
        </pc:sldMkLst>
        <pc:spChg chg="mod">
          <ac:chgData name="Ella Vithanage" userId="S::p2537413@my365.dmu.ac.uk::d800b12e-5145-4e14-8002-b588d217649b" providerId="AD" clId="Web-{136AC3B0-C332-AB92-7824-F1C041594E71}" dt="2024-06-11T07:36:27.551" v="909" actId="20577"/>
          <ac:spMkLst>
            <pc:docMk/>
            <pc:sldMk cId="3959072668" sldId="283"/>
            <ac:spMk id="3" creationId="{D7C9DD99-4AD4-7F4A-AE9B-A45FD97C5C92}"/>
          </ac:spMkLst>
        </pc:spChg>
        <pc:picChg chg="add mod modCrop">
          <ac:chgData name="Ella Vithanage" userId="S::p2537413@my365.dmu.ac.uk::d800b12e-5145-4e14-8002-b588d217649b" providerId="AD" clId="Web-{136AC3B0-C332-AB92-7824-F1C041594E71}" dt="2024-06-11T07:36:42.301" v="913" actId="1076"/>
          <ac:picMkLst>
            <pc:docMk/>
            <pc:sldMk cId="3959072668" sldId="283"/>
            <ac:picMk id="4" creationId="{E09C421B-C6B3-084F-9357-90D7B45BE377}"/>
          </ac:picMkLst>
        </pc:picChg>
        <pc:picChg chg="add mod">
          <ac:chgData name="Ella Vithanage" userId="S::p2537413@my365.dmu.ac.uk::d800b12e-5145-4e14-8002-b588d217649b" providerId="AD" clId="Web-{136AC3B0-C332-AB92-7824-F1C041594E71}" dt="2024-06-11T07:36:36.614" v="911" actId="1076"/>
          <ac:picMkLst>
            <pc:docMk/>
            <pc:sldMk cId="3959072668" sldId="283"/>
            <ac:picMk id="5" creationId="{99D0E2A5-BAAD-21D2-224F-521A2324FCBB}"/>
          </ac:picMkLst>
        </pc:picChg>
        <pc:picChg chg="add del mod">
          <ac:chgData name="Ella Vithanage" userId="S::p2537413@my365.dmu.ac.uk::d800b12e-5145-4e14-8002-b588d217649b" providerId="AD" clId="Web-{136AC3B0-C332-AB92-7824-F1C041594E71}" dt="2024-06-11T07:35:44.627" v="903"/>
          <ac:picMkLst>
            <pc:docMk/>
            <pc:sldMk cId="3959072668" sldId="283"/>
            <ac:picMk id="6" creationId="{D86EE500-706F-AAE1-101E-12A7F4EFD9EF}"/>
          </ac:picMkLst>
        </pc:picChg>
        <pc:picChg chg="add mod">
          <ac:chgData name="Ella Vithanage" userId="S::p2537413@my365.dmu.ac.uk::d800b12e-5145-4e14-8002-b588d217649b" providerId="AD" clId="Web-{136AC3B0-C332-AB92-7824-F1C041594E71}" dt="2024-06-11T07:36:48.536" v="914" actId="1076"/>
          <ac:picMkLst>
            <pc:docMk/>
            <pc:sldMk cId="3959072668" sldId="283"/>
            <ac:picMk id="7" creationId="{516267D4-B079-7399-6328-07578AC75043}"/>
          </ac:picMkLst>
        </pc:picChg>
        <pc:picChg chg="add mod">
          <ac:chgData name="Ella Vithanage" userId="S::p2537413@my365.dmu.ac.uk::d800b12e-5145-4e14-8002-b588d217649b" providerId="AD" clId="Web-{136AC3B0-C332-AB92-7824-F1C041594E71}" dt="2024-06-11T07:37:12.521" v="916" actId="1076"/>
          <ac:picMkLst>
            <pc:docMk/>
            <pc:sldMk cId="3959072668" sldId="283"/>
            <ac:picMk id="8" creationId="{B76300E9-FC11-BE39-6EC6-9C93D4475C1D}"/>
          </ac:picMkLst>
        </pc:picChg>
      </pc:sldChg>
    </pc:docChg>
  </pc:docChgLst>
  <pc:docChgLst>
    <pc:chgData name="Victoria Hektor" userId="S::p2629898@my365.dmu.ac.uk::8b569925-0d85-45b1-a443-d83c1bb01681" providerId="AD" clId="Web-{7A9A2242-C248-7048-D97A-A26DE2251897}"/>
    <pc:docChg chg="modSld addMainMaster delMainMaster">
      <pc:chgData name="Victoria Hektor" userId="S::p2629898@my365.dmu.ac.uk::8b569925-0d85-45b1-a443-d83c1bb01681" providerId="AD" clId="Web-{7A9A2242-C248-7048-D97A-A26DE2251897}" dt="2024-06-05T12:38:28.518" v="28" actId="20577"/>
      <pc:docMkLst>
        <pc:docMk/>
      </pc:docMkLst>
      <pc:sldChg chg="addSp modSp mod setBg modClrScheme setClrOvrMap chgLayout">
        <pc:chgData name="Victoria Hektor" userId="S::p2629898@my365.dmu.ac.uk::8b569925-0d85-45b1-a443-d83c1bb01681" providerId="AD" clId="Web-{7A9A2242-C248-7048-D97A-A26DE2251897}" dt="2024-06-05T12:38:28.518" v="28" actId="20577"/>
        <pc:sldMkLst>
          <pc:docMk/>
          <pc:sldMk cId="109857222" sldId="256"/>
        </pc:sldMkLst>
        <pc:spChg chg="mod">
          <ac:chgData name="Victoria Hektor" userId="S::p2629898@my365.dmu.ac.uk::8b569925-0d85-45b1-a443-d83c1bb01681" providerId="AD" clId="Web-{7A9A2242-C248-7048-D97A-A26DE2251897}" dt="2024-06-05T12:38:00.251" v="14" actId="20577"/>
          <ac:spMkLst>
            <pc:docMk/>
            <pc:sldMk cId="109857222" sldId="256"/>
            <ac:spMk id="2" creationId="{00000000-0000-0000-0000-000000000000}"/>
          </ac:spMkLst>
        </pc:spChg>
        <pc:spChg chg="mod">
          <ac:chgData name="Victoria Hektor" userId="S::p2629898@my365.dmu.ac.uk::8b569925-0d85-45b1-a443-d83c1bb01681" providerId="AD" clId="Web-{7A9A2242-C248-7048-D97A-A26DE2251897}" dt="2024-06-05T12:38:28.518" v="28" actId="20577"/>
          <ac:spMkLst>
            <pc:docMk/>
            <pc:sldMk cId="109857222" sldId="256"/>
            <ac:spMk id="3" creationId="{00000000-0000-0000-0000-000000000000}"/>
          </ac:spMkLst>
        </pc:spChg>
        <pc:spChg chg="add">
          <ac:chgData name="Victoria Hektor" userId="S::p2629898@my365.dmu.ac.uk::8b569925-0d85-45b1-a443-d83c1bb01681" providerId="AD" clId="Web-{7A9A2242-C248-7048-D97A-A26DE2251897}" dt="2024-06-05T12:36:38.136" v="0"/>
          <ac:spMkLst>
            <pc:docMk/>
            <pc:sldMk cId="109857222" sldId="256"/>
            <ac:spMk id="9" creationId="{D47766EE-4192-4B2D-A5A0-F60F9A5F743F}"/>
          </ac:spMkLst>
        </pc:spChg>
        <pc:spChg chg="add">
          <ac:chgData name="Victoria Hektor" userId="S::p2629898@my365.dmu.ac.uk::8b569925-0d85-45b1-a443-d83c1bb01681" providerId="AD" clId="Web-{7A9A2242-C248-7048-D97A-A26DE2251897}" dt="2024-06-05T12:36:38.136" v="0"/>
          <ac:spMkLst>
            <pc:docMk/>
            <pc:sldMk cId="109857222" sldId="256"/>
            <ac:spMk id="11" creationId="{D6705569-F545-4F47-A260-A9202826EA20}"/>
          </ac:spMkLst>
        </pc:spChg>
        <pc:picChg chg="add">
          <ac:chgData name="Victoria Hektor" userId="S::p2629898@my365.dmu.ac.uk::8b569925-0d85-45b1-a443-d83c1bb01681" providerId="AD" clId="Web-{7A9A2242-C248-7048-D97A-A26DE2251897}" dt="2024-06-05T12:36:38.136" v="0"/>
          <ac:picMkLst>
            <pc:docMk/>
            <pc:sldMk cId="109857222" sldId="256"/>
            <ac:picMk id="4" creationId="{ED70B1BE-69C5-D719-B6BC-74E556E0DFE2}"/>
          </ac:picMkLst>
        </pc:picChg>
      </pc:sldChg>
      <pc:sldMasterChg chg="del delSldLayout">
        <pc:chgData name="Victoria Hektor" userId="S::p2629898@my365.dmu.ac.uk::8b569925-0d85-45b1-a443-d83c1bb01681" providerId="AD" clId="Web-{7A9A2242-C248-7048-D97A-A26DE2251897}" dt="2024-06-05T12:36:38.136" v="0"/>
        <pc:sldMasterMkLst>
          <pc:docMk/>
          <pc:sldMasterMk cId="2460954070" sldId="2147483660"/>
        </pc:sldMasterMkLst>
        <pc:sldLayoutChg chg="del">
          <pc:chgData name="Victoria Hektor" userId="S::p2629898@my365.dmu.ac.uk::8b569925-0d85-45b1-a443-d83c1bb01681" providerId="AD" clId="Web-{7A9A2242-C248-7048-D97A-A26DE2251897}" dt="2024-06-05T12:36:38.136" v="0"/>
          <pc:sldLayoutMkLst>
            <pc:docMk/>
            <pc:sldMasterMk cId="2460954070" sldId="2147483660"/>
            <pc:sldLayoutMk cId="2385387890" sldId="2147483661"/>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949138452" sldId="2147483662"/>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2591524520" sldId="2147483663"/>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1203092039" sldId="2147483664"/>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3733172339" sldId="2147483665"/>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3210312558" sldId="2147483666"/>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3146388984" sldId="2147483667"/>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3171841454" sldId="2147483668"/>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1718958274" sldId="2147483669"/>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2202905451" sldId="2147483670"/>
          </pc:sldLayoutMkLst>
        </pc:sldLayoutChg>
        <pc:sldLayoutChg chg="del">
          <pc:chgData name="Victoria Hektor" userId="S::p2629898@my365.dmu.ac.uk::8b569925-0d85-45b1-a443-d83c1bb01681" providerId="AD" clId="Web-{7A9A2242-C248-7048-D97A-A26DE2251897}" dt="2024-06-05T12:36:38.136" v="0"/>
          <pc:sldLayoutMkLst>
            <pc:docMk/>
            <pc:sldMasterMk cId="2460954070" sldId="2147483660"/>
            <pc:sldLayoutMk cId="3479445657" sldId="2147483671"/>
          </pc:sldLayoutMkLst>
        </pc:sldLayoutChg>
      </pc:sldMasterChg>
      <pc:sldMasterChg chg="add addSldLayout">
        <pc:chgData name="Victoria Hektor" userId="S::p2629898@my365.dmu.ac.uk::8b569925-0d85-45b1-a443-d83c1bb01681" providerId="AD" clId="Web-{7A9A2242-C248-7048-D97A-A26DE2251897}" dt="2024-06-05T12:36:38.136" v="0"/>
        <pc:sldMasterMkLst>
          <pc:docMk/>
          <pc:sldMasterMk cId="775430133" sldId="2147483751"/>
        </pc:sldMasterMkLst>
        <pc:sldLayoutChg chg="add">
          <pc:chgData name="Victoria Hektor" userId="S::p2629898@my365.dmu.ac.uk::8b569925-0d85-45b1-a443-d83c1bb01681" providerId="AD" clId="Web-{7A9A2242-C248-7048-D97A-A26DE2251897}" dt="2024-06-05T12:36:38.136" v="0"/>
          <pc:sldLayoutMkLst>
            <pc:docMk/>
            <pc:sldMasterMk cId="775430133" sldId="2147483751"/>
            <pc:sldLayoutMk cId="2903604701" sldId="2147483739"/>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1969568351" sldId="2147483740"/>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2292675279" sldId="2147483741"/>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436900962" sldId="2147483742"/>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3414013480" sldId="2147483743"/>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1805788805" sldId="2147483744"/>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3956138210" sldId="2147483745"/>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2352075825" sldId="2147483746"/>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325032524" sldId="2147483747"/>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890916145" sldId="2147483748"/>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1557820155" sldId="2147483749"/>
          </pc:sldLayoutMkLst>
        </pc:sldLayoutChg>
        <pc:sldLayoutChg chg="add">
          <pc:chgData name="Victoria Hektor" userId="S::p2629898@my365.dmu.ac.uk::8b569925-0d85-45b1-a443-d83c1bb01681" providerId="AD" clId="Web-{7A9A2242-C248-7048-D97A-A26DE2251897}" dt="2024-06-05T12:36:38.136" v="0"/>
          <pc:sldLayoutMkLst>
            <pc:docMk/>
            <pc:sldMasterMk cId="775430133" sldId="2147483751"/>
            <pc:sldLayoutMk cId="3509270315" sldId="2147483750"/>
          </pc:sldLayoutMkLst>
        </pc:sldLayoutChg>
      </pc:sldMasterChg>
    </pc:docChg>
  </pc:docChgLst>
  <pc:docChgLst>
    <pc:chgData name="Abdulaziz Alqulayti" userId="S::p2811611@my365.dmu.ac.uk::d0201888-af97-421d-a97c-0296c6e051b8" providerId="AD" clId="Web-{3B3DE6EF-09D4-CF18-D8A7-87A93D6936FD}"/>
    <pc:docChg chg="addSld modSld">
      <pc:chgData name="Abdulaziz Alqulayti" userId="S::p2811611@my365.dmu.ac.uk::d0201888-af97-421d-a97c-0296c6e051b8" providerId="AD" clId="Web-{3B3DE6EF-09D4-CF18-D8A7-87A93D6936FD}" dt="2024-06-11T08:51:19.268" v="145"/>
      <pc:docMkLst>
        <pc:docMk/>
      </pc:docMkLst>
      <pc:sldChg chg="modNotes">
        <pc:chgData name="Abdulaziz Alqulayti" userId="S::p2811611@my365.dmu.ac.uk::d0201888-af97-421d-a97c-0296c6e051b8" providerId="AD" clId="Web-{3B3DE6EF-09D4-CF18-D8A7-87A93D6936FD}" dt="2024-06-11T08:51:19.268" v="145"/>
        <pc:sldMkLst>
          <pc:docMk/>
          <pc:sldMk cId="853144517" sldId="260"/>
        </pc:sldMkLst>
      </pc:sldChg>
      <pc:sldChg chg="modNotes">
        <pc:chgData name="Abdulaziz Alqulayti" userId="S::p2811611@my365.dmu.ac.uk::d0201888-af97-421d-a97c-0296c6e051b8" providerId="AD" clId="Web-{3B3DE6EF-09D4-CF18-D8A7-87A93D6936FD}" dt="2024-06-11T08:50:37.876" v="138"/>
        <pc:sldMkLst>
          <pc:docMk/>
          <pc:sldMk cId="1665792449" sldId="264"/>
        </pc:sldMkLst>
      </pc:sldChg>
      <pc:sldChg chg="modNotes">
        <pc:chgData name="Abdulaziz Alqulayti" userId="S::p2811611@my365.dmu.ac.uk::d0201888-af97-421d-a97c-0296c6e051b8" providerId="AD" clId="Web-{3B3DE6EF-09D4-CF18-D8A7-87A93D6936FD}" dt="2024-06-11T06:43:16.662" v="70"/>
        <pc:sldMkLst>
          <pc:docMk/>
          <pc:sldMk cId="3142458207" sldId="287"/>
        </pc:sldMkLst>
      </pc:sldChg>
      <pc:sldChg chg="modNotes">
        <pc:chgData name="Abdulaziz Alqulayti" userId="S::p2811611@my365.dmu.ac.uk::d0201888-af97-421d-a97c-0296c6e051b8" providerId="AD" clId="Web-{3B3DE6EF-09D4-CF18-D8A7-87A93D6936FD}" dt="2024-06-11T06:47:02.999" v="73"/>
        <pc:sldMkLst>
          <pc:docMk/>
          <pc:sldMk cId="4285728500" sldId="289"/>
        </pc:sldMkLst>
      </pc:sldChg>
      <pc:sldChg chg="modNotes">
        <pc:chgData name="Abdulaziz Alqulayti" userId="S::p2811611@my365.dmu.ac.uk::d0201888-af97-421d-a97c-0296c6e051b8" providerId="AD" clId="Web-{3B3DE6EF-09D4-CF18-D8A7-87A93D6936FD}" dt="2024-06-11T06:50:27.004" v="76"/>
        <pc:sldMkLst>
          <pc:docMk/>
          <pc:sldMk cId="4082517221" sldId="290"/>
        </pc:sldMkLst>
      </pc:sldChg>
      <pc:sldChg chg="modNotes">
        <pc:chgData name="Abdulaziz Alqulayti" userId="S::p2811611@my365.dmu.ac.uk::d0201888-af97-421d-a97c-0296c6e051b8" providerId="AD" clId="Web-{3B3DE6EF-09D4-CF18-D8A7-87A93D6936FD}" dt="2024-06-11T07:02:48.464" v="82"/>
        <pc:sldMkLst>
          <pc:docMk/>
          <pc:sldMk cId="2247793568" sldId="291"/>
        </pc:sldMkLst>
      </pc:sldChg>
      <pc:sldChg chg="modNotes">
        <pc:chgData name="Abdulaziz Alqulayti" userId="S::p2811611@my365.dmu.ac.uk::d0201888-af97-421d-a97c-0296c6e051b8" providerId="AD" clId="Web-{3B3DE6EF-09D4-CF18-D8A7-87A93D6936FD}" dt="2024-06-11T07:03:55.684" v="89"/>
        <pc:sldMkLst>
          <pc:docMk/>
          <pc:sldMk cId="4053740848" sldId="292"/>
        </pc:sldMkLst>
      </pc:sldChg>
      <pc:sldChg chg="addSp delSp modSp modNotes">
        <pc:chgData name="Abdulaziz Alqulayti" userId="S::p2811611@my365.dmu.ac.uk::d0201888-af97-421d-a97c-0296c6e051b8" providerId="AD" clId="Web-{3B3DE6EF-09D4-CF18-D8A7-87A93D6936FD}" dt="2024-06-11T07:05:22.453" v="95"/>
        <pc:sldMkLst>
          <pc:docMk/>
          <pc:sldMk cId="500498827" sldId="293"/>
        </pc:sldMkLst>
        <pc:spChg chg="mod">
          <ac:chgData name="Abdulaziz Alqulayti" userId="S::p2811611@my365.dmu.ac.uk::d0201888-af97-421d-a97c-0296c6e051b8" providerId="AD" clId="Web-{3B3DE6EF-09D4-CF18-D8A7-87A93D6936FD}" dt="2024-06-11T01:34:35.604" v="3"/>
          <ac:spMkLst>
            <pc:docMk/>
            <pc:sldMk cId="500498827" sldId="293"/>
            <ac:spMk id="2" creationId="{B286E887-6397-F907-FDC0-331B426650DB}"/>
          </ac:spMkLst>
        </pc:spChg>
        <pc:picChg chg="add mod">
          <ac:chgData name="Abdulaziz Alqulayti" userId="S::p2811611@my365.dmu.ac.uk::d0201888-af97-421d-a97c-0296c6e051b8" providerId="AD" clId="Web-{3B3DE6EF-09D4-CF18-D8A7-87A93D6936FD}" dt="2024-06-11T01:34:35.604" v="3"/>
          <ac:picMkLst>
            <pc:docMk/>
            <pc:sldMk cId="500498827" sldId="293"/>
            <ac:picMk id="4" creationId="{86BDF4E4-0398-C662-C20B-4E4D72C6D958}"/>
          </ac:picMkLst>
        </pc:picChg>
        <pc:picChg chg="del mod">
          <ac:chgData name="Abdulaziz Alqulayti" userId="S::p2811611@my365.dmu.ac.uk::d0201888-af97-421d-a97c-0296c6e051b8" providerId="AD" clId="Web-{3B3DE6EF-09D4-CF18-D8A7-87A93D6936FD}" dt="2024-06-11T01:34:25.682" v="1"/>
          <ac:picMkLst>
            <pc:docMk/>
            <pc:sldMk cId="500498827" sldId="293"/>
            <ac:picMk id="5" creationId="{2C43D5A0-9DEC-87D1-29E2-5ECA2DC36FCB}"/>
          </ac:picMkLst>
        </pc:picChg>
      </pc:sldChg>
      <pc:sldChg chg="addSp modSp new mod setBg modNotes">
        <pc:chgData name="Abdulaziz Alqulayti" userId="S::p2811611@my365.dmu.ac.uk::d0201888-af97-421d-a97c-0296c6e051b8" providerId="AD" clId="Web-{3B3DE6EF-09D4-CF18-D8A7-87A93D6936FD}" dt="2024-06-11T07:26:47.631" v="123" actId="20577"/>
        <pc:sldMkLst>
          <pc:docMk/>
          <pc:sldMk cId="79000487" sldId="294"/>
        </pc:sldMkLst>
        <pc:spChg chg="mod">
          <ac:chgData name="Abdulaziz Alqulayti" userId="S::p2811611@my365.dmu.ac.uk::d0201888-af97-421d-a97c-0296c6e051b8" providerId="AD" clId="Web-{3B3DE6EF-09D4-CF18-D8A7-87A93D6936FD}" dt="2024-06-11T01:35:11.247" v="12"/>
          <ac:spMkLst>
            <pc:docMk/>
            <pc:sldMk cId="79000487" sldId="294"/>
            <ac:spMk id="2" creationId="{A6BA973B-13B2-129A-4B09-94F4AE30ABE6}"/>
          </ac:spMkLst>
        </pc:spChg>
        <pc:spChg chg="mod">
          <ac:chgData name="Abdulaziz Alqulayti" userId="S::p2811611@my365.dmu.ac.uk::d0201888-af97-421d-a97c-0296c6e051b8" providerId="AD" clId="Web-{3B3DE6EF-09D4-CF18-D8A7-87A93D6936FD}" dt="2024-06-11T07:26:47.631" v="123" actId="20577"/>
          <ac:spMkLst>
            <pc:docMk/>
            <pc:sldMk cId="79000487" sldId="294"/>
            <ac:spMk id="3" creationId="{12AE0A4C-DFEF-2F89-B982-14612207E760}"/>
          </ac:spMkLst>
        </pc:spChg>
        <pc:picChg chg="add mod">
          <ac:chgData name="Abdulaziz Alqulayti" userId="S::p2811611@my365.dmu.ac.uk::d0201888-af97-421d-a97c-0296c6e051b8" providerId="AD" clId="Web-{3B3DE6EF-09D4-CF18-D8A7-87A93D6936FD}" dt="2024-06-11T01:35:11.247" v="12"/>
          <ac:picMkLst>
            <pc:docMk/>
            <pc:sldMk cId="79000487" sldId="294"/>
            <ac:picMk id="4" creationId="{75B35C23-C55E-A1D8-3491-654125739926}"/>
          </ac:picMkLst>
        </pc:picChg>
      </pc:sldChg>
      <pc:sldChg chg="addSp modSp new mod setBg modNotes">
        <pc:chgData name="Abdulaziz Alqulayti" userId="S::p2811611@my365.dmu.ac.uk::d0201888-af97-421d-a97c-0296c6e051b8" providerId="AD" clId="Web-{3B3DE6EF-09D4-CF18-D8A7-87A93D6936FD}" dt="2024-06-11T07:26:27.552" v="121" actId="20577"/>
        <pc:sldMkLst>
          <pc:docMk/>
          <pc:sldMk cId="2064361407" sldId="295"/>
        </pc:sldMkLst>
        <pc:spChg chg="mod">
          <ac:chgData name="Abdulaziz Alqulayti" userId="S::p2811611@my365.dmu.ac.uk::d0201888-af97-421d-a97c-0296c6e051b8" providerId="AD" clId="Web-{3B3DE6EF-09D4-CF18-D8A7-87A93D6936FD}" dt="2024-06-11T01:35:37.983" v="20"/>
          <ac:spMkLst>
            <pc:docMk/>
            <pc:sldMk cId="2064361407" sldId="295"/>
            <ac:spMk id="2" creationId="{CB3CEA3A-6FB1-1255-E700-AC80311751F2}"/>
          </ac:spMkLst>
        </pc:spChg>
        <pc:spChg chg="mod">
          <ac:chgData name="Abdulaziz Alqulayti" userId="S::p2811611@my365.dmu.ac.uk::d0201888-af97-421d-a97c-0296c6e051b8" providerId="AD" clId="Web-{3B3DE6EF-09D4-CF18-D8A7-87A93D6936FD}" dt="2024-06-11T07:26:27.552" v="121" actId="20577"/>
          <ac:spMkLst>
            <pc:docMk/>
            <pc:sldMk cId="2064361407" sldId="295"/>
            <ac:spMk id="3" creationId="{2A81B555-B0C8-300D-D312-E98621FA1B3B}"/>
          </ac:spMkLst>
        </pc:spChg>
        <pc:picChg chg="add mod">
          <ac:chgData name="Abdulaziz Alqulayti" userId="S::p2811611@my365.dmu.ac.uk::d0201888-af97-421d-a97c-0296c6e051b8" providerId="AD" clId="Web-{3B3DE6EF-09D4-CF18-D8A7-87A93D6936FD}" dt="2024-06-11T01:35:37.983" v="20"/>
          <ac:picMkLst>
            <pc:docMk/>
            <pc:sldMk cId="2064361407" sldId="295"/>
            <ac:picMk id="4" creationId="{9B7CC3E8-3E09-31BC-4912-BD01497A0FE4}"/>
          </ac:picMkLst>
        </pc:picChg>
      </pc:sldChg>
      <pc:sldChg chg="addSp modSp new mod setBg modNotes">
        <pc:chgData name="Abdulaziz Alqulayti" userId="S::p2811611@my365.dmu.ac.uk::d0201888-af97-421d-a97c-0296c6e051b8" providerId="AD" clId="Web-{3B3DE6EF-09D4-CF18-D8A7-87A93D6936FD}" dt="2024-06-11T07:27:03.835" v="125" actId="20577"/>
        <pc:sldMkLst>
          <pc:docMk/>
          <pc:sldMk cId="2104053184" sldId="296"/>
        </pc:sldMkLst>
        <pc:spChg chg="mod">
          <ac:chgData name="Abdulaziz Alqulayti" userId="S::p2811611@my365.dmu.ac.uk::d0201888-af97-421d-a97c-0296c6e051b8" providerId="AD" clId="Web-{3B3DE6EF-09D4-CF18-D8A7-87A93D6936FD}" dt="2024-06-11T01:36:05.485" v="29"/>
          <ac:spMkLst>
            <pc:docMk/>
            <pc:sldMk cId="2104053184" sldId="296"/>
            <ac:spMk id="2" creationId="{4EFF1E5C-6B6F-DD0A-0435-1CA8F436F333}"/>
          </ac:spMkLst>
        </pc:spChg>
        <pc:spChg chg="mod">
          <ac:chgData name="Abdulaziz Alqulayti" userId="S::p2811611@my365.dmu.ac.uk::d0201888-af97-421d-a97c-0296c6e051b8" providerId="AD" clId="Web-{3B3DE6EF-09D4-CF18-D8A7-87A93D6936FD}" dt="2024-06-11T07:27:03.835" v="125" actId="20577"/>
          <ac:spMkLst>
            <pc:docMk/>
            <pc:sldMk cId="2104053184" sldId="296"/>
            <ac:spMk id="3" creationId="{B5580DF1-2C88-4D12-043A-5D527581F68C}"/>
          </ac:spMkLst>
        </pc:spChg>
        <pc:picChg chg="add mod">
          <ac:chgData name="Abdulaziz Alqulayti" userId="S::p2811611@my365.dmu.ac.uk::d0201888-af97-421d-a97c-0296c6e051b8" providerId="AD" clId="Web-{3B3DE6EF-09D4-CF18-D8A7-87A93D6936FD}" dt="2024-06-11T01:36:05.485" v="29"/>
          <ac:picMkLst>
            <pc:docMk/>
            <pc:sldMk cId="2104053184" sldId="296"/>
            <ac:picMk id="4" creationId="{17E12F5D-2DA1-DAB3-0329-A54A5E7D2C9D}"/>
          </ac:picMkLst>
        </pc:picChg>
      </pc:sldChg>
      <pc:sldChg chg="addSp modSp new mod setBg modNotes">
        <pc:chgData name="Abdulaziz Alqulayti" userId="S::p2811611@my365.dmu.ac.uk::d0201888-af97-421d-a97c-0296c6e051b8" providerId="AD" clId="Web-{3B3DE6EF-09D4-CF18-D8A7-87A93D6936FD}" dt="2024-06-11T07:21:22.168" v="100"/>
        <pc:sldMkLst>
          <pc:docMk/>
          <pc:sldMk cId="580749183" sldId="297"/>
        </pc:sldMkLst>
        <pc:spChg chg="mod">
          <ac:chgData name="Abdulaziz Alqulayti" userId="S::p2811611@my365.dmu.ac.uk::d0201888-af97-421d-a97c-0296c6e051b8" providerId="AD" clId="Web-{3B3DE6EF-09D4-CF18-D8A7-87A93D6936FD}" dt="2024-06-11T01:36:45.253" v="40"/>
          <ac:spMkLst>
            <pc:docMk/>
            <pc:sldMk cId="580749183" sldId="297"/>
            <ac:spMk id="2" creationId="{A6A6CDC6-9F5C-D0A0-30EA-ED2CDEC90DC2}"/>
          </ac:spMkLst>
        </pc:spChg>
        <pc:spChg chg="mod">
          <ac:chgData name="Abdulaziz Alqulayti" userId="S::p2811611@my365.dmu.ac.uk::d0201888-af97-421d-a97c-0296c6e051b8" providerId="AD" clId="Web-{3B3DE6EF-09D4-CF18-D8A7-87A93D6936FD}" dt="2024-06-11T01:36:45.253" v="40"/>
          <ac:spMkLst>
            <pc:docMk/>
            <pc:sldMk cId="580749183" sldId="297"/>
            <ac:spMk id="3" creationId="{95BDAE90-814D-989E-0C4C-C3EEF6E8786F}"/>
          </ac:spMkLst>
        </pc:spChg>
        <pc:picChg chg="add mod">
          <ac:chgData name="Abdulaziz Alqulayti" userId="S::p2811611@my365.dmu.ac.uk::d0201888-af97-421d-a97c-0296c6e051b8" providerId="AD" clId="Web-{3B3DE6EF-09D4-CF18-D8A7-87A93D6936FD}" dt="2024-06-11T01:36:45.253" v="40"/>
          <ac:picMkLst>
            <pc:docMk/>
            <pc:sldMk cId="580749183" sldId="297"/>
            <ac:picMk id="4" creationId="{6B7DF2BD-8700-EC17-F20D-292BA2AA259C}"/>
          </ac:picMkLst>
        </pc:picChg>
      </pc:sldChg>
      <pc:sldChg chg="addSp modSp new mod setBg modNotes">
        <pc:chgData name="Abdulaziz Alqulayti" userId="S::p2811611@my365.dmu.ac.uk::d0201888-af97-421d-a97c-0296c6e051b8" providerId="AD" clId="Web-{3B3DE6EF-09D4-CF18-D8A7-87A93D6936FD}" dt="2024-06-11T07:20:19.135" v="99"/>
        <pc:sldMkLst>
          <pc:docMk/>
          <pc:sldMk cId="2205893795" sldId="298"/>
        </pc:sldMkLst>
        <pc:spChg chg="mod">
          <ac:chgData name="Abdulaziz Alqulayti" userId="S::p2811611@my365.dmu.ac.uk::d0201888-af97-421d-a97c-0296c6e051b8" providerId="AD" clId="Web-{3B3DE6EF-09D4-CF18-D8A7-87A93D6936FD}" dt="2024-06-11T01:37:06.614" v="47"/>
          <ac:spMkLst>
            <pc:docMk/>
            <pc:sldMk cId="2205893795" sldId="298"/>
            <ac:spMk id="2" creationId="{D91716E6-004B-9365-43B1-C1040FF3B6ED}"/>
          </ac:spMkLst>
        </pc:spChg>
        <pc:spChg chg="mod">
          <ac:chgData name="Abdulaziz Alqulayti" userId="S::p2811611@my365.dmu.ac.uk::d0201888-af97-421d-a97c-0296c6e051b8" providerId="AD" clId="Web-{3B3DE6EF-09D4-CF18-D8A7-87A93D6936FD}" dt="2024-06-11T01:37:06.614" v="47"/>
          <ac:spMkLst>
            <pc:docMk/>
            <pc:sldMk cId="2205893795" sldId="298"/>
            <ac:spMk id="3" creationId="{D78306A7-27A1-0583-A306-B8096C82436C}"/>
          </ac:spMkLst>
        </pc:spChg>
        <pc:picChg chg="add mod">
          <ac:chgData name="Abdulaziz Alqulayti" userId="S::p2811611@my365.dmu.ac.uk::d0201888-af97-421d-a97c-0296c6e051b8" providerId="AD" clId="Web-{3B3DE6EF-09D4-CF18-D8A7-87A93D6936FD}" dt="2024-06-11T01:37:06.614" v="47"/>
          <ac:picMkLst>
            <pc:docMk/>
            <pc:sldMk cId="2205893795" sldId="298"/>
            <ac:picMk id="4" creationId="{DD028CC3-B2D7-9F43-9525-E75D1666DA67}"/>
          </ac:picMkLst>
        </pc:picChg>
      </pc:sldChg>
      <pc:sldChg chg="addSp modSp new mod setBg modNotes">
        <pc:chgData name="Abdulaziz Alqulayti" userId="S::p2811611@my365.dmu.ac.uk::d0201888-af97-421d-a97c-0296c6e051b8" providerId="AD" clId="Web-{3B3DE6EF-09D4-CF18-D8A7-87A93D6936FD}" dt="2024-06-11T07:19:12.446" v="97"/>
        <pc:sldMkLst>
          <pc:docMk/>
          <pc:sldMk cId="3255933253" sldId="299"/>
        </pc:sldMkLst>
        <pc:spChg chg="mod">
          <ac:chgData name="Abdulaziz Alqulayti" userId="S::p2811611@my365.dmu.ac.uk::d0201888-af97-421d-a97c-0296c6e051b8" providerId="AD" clId="Web-{3B3DE6EF-09D4-CF18-D8A7-87A93D6936FD}" dt="2024-06-11T01:37:52.258" v="61"/>
          <ac:spMkLst>
            <pc:docMk/>
            <pc:sldMk cId="3255933253" sldId="299"/>
            <ac:spMk id="2" creationId="{6DA41E5E-6624-97CE-C62B-D53B85D4D436}"/>
          </ac:spMkLst>
        </pc:spChg>
        <pc:spChg chg="mod">
          <ac:chgData name="Abdulaziz Alqulayti" userId="S::p2811611@my365.dmu.ac.uk::d0201888-af97-421d-a97c-0296c6e051b8" providerId="AD" clId="Web-{3B3DE6EF-09D4-CF18-D8A7-87A93D6936FD}" dt="2024-06-11T01:37:52.258" v="61"/>
          <ac:spMkLst>
            <pc:docMk/>
            <pc:sldMk cId="3255933253" sldId="299"/>
            <ac:spMk id="3" creationId="{2BDC29FB-2EA1-1DC8-454C-31F63871879A}"/>
          </ac:spMkLst>
        </pc:spChg>
        <pc:picChg chg="add mod">
          <ac:chgData name="Abdulaziz Alqulayti" userId="S::p2811611@my365.dmu.ac.uk::d0201888-af97-421d-a97c-0296c6e051b8" providerId="AD" clId="Web-{3B3DE6EF-09D4-CF18-D8A7-87A93D6936FD}" dt="2024-06-11T01:37:52.258" v="61"/>
          <ac:picMkLst>
            <pc:docMk/>
            <pc:sldMk cId="3255933253" sldId="299"/>
            <ac:picMk id="4" creationId="{836ADE52-99A0-A986-C342-4A0749E36D78}"/>
          </ac:picMkLst>
        </pc:picChg>
      </pc:sldChg>
    </pc:docChg>
  </pc:docChgLst>
  <pc:docChgLst>
    <pc:chgData name="Victoria Hektor" userId="8b569925-0d85-45b1-a443-d83c1bb01681" providerId="ADAL" clId="{A155FEE4-F8FD-4C47-9F90-7186FEA9057C}"/>
    <pc:docChg chg="undo custSel addSld modSld sldOrd">
      <pc:chgData name="Victoria Hektor" userId="8b569925-0d85-45b1-a443-d83c1bb01681" providerId="ADAL" clId="{A155FEE4-F8FD-4C47-9F90-7186FEA9057C}" dt="2024-06-11T08:55:34.776" v="1847" actId="20577"/>
      <pc:docMkLst>
        <pc:docMk/>
      </pc:docMkLst>
      <pc:sldChg chg="addSp delSp modSp mod addAnim setClrOvrMap delDesignElem modNotesTx">
        <pc:chgData name="Victoria Hektor" userId="8b569925-0d85-45b1-a443-d83c1bb01681" providerId="ADAL" clId="{A155FEE4-F8FD-4C47-9F90-7186FEA9057C}" dt="2024-06-11T08:55:34.776" v="1847" actId="20577"/>
        <pc:sldMkLst>
          <pc:docMk/>
          <pc:sldMk cId="109857222" sldId="256"/>
        </pc:sldMkLst>
        <pc:spChg chg="mod">
          <ac:chgData name="Victoria Hektor" userId="8b569925-0d85-45b1-a443-d83c1bb01681" providerId="ADAL" clId="{A155FEE4-F8FD-4C47-9F90-7186FEA9057C}" dt="2024-06-10T20:42:23.055" v="1113" actId="26606"/>
          <ac:spMkLst>
            <pc:docMk/>
            <pc:sldMk cId="109857222" sldId="256"/>
            <ac:spMk id="2" creationId="{00000000-0000-0000-0000-000000000000}"/>
          </ac:spMkLst>
        </pc:spChg>
        <pc:spChg chg="mod">
          <ac:chgData name="Victoria Hektor" userId="8b569925-0d85-45b1-a443-d83c1bb01681" providerId="ADAL" clId="{A155FEE4-F8FD-4C47-9F90-7186FEA9057C}" dt="2024-06-10T20:42:23.055" v="1113" actId="26606"/>
          <ac:spMkLst>
            <pc:docMk/>
            <pc:sldMk cId="109857222" sldId="256"/>
            <ac:spMk id="3" creationId="{00000000-0000-0000-0000-000000000000}"/>
          </ac:spMkLst>
        </pc:spChg>
        <pc:spChg chg="add del">
          <ac:chgData name="Victoria Hektor" userId="8b569925-0d85-45b1-a443-d83c1bb01681" providerId="ADAL" clId="{A155FEE4-F8FD-4C47-9F90-7186FEA9057C}" dt="2024-06-10T16:59:03.944" v="786" actId="26606"/>
          <ac:spMkLst>
            <pc:docMk/>
            <pc:sldMk cId="109857222" sldId="256"/>
            <ac:spMk id="6" creationId="{2D529E20-662F-4915-ACD7-970C026FDB7F}"/>
          </ac:spMkLst>
        </pc:spChg>
        <pc:spChg chg="add del">
          <ac:chgData name="Victoria Hektor" userId="8b569925-0d85-45b1-a443-d83c1bb01681" providerId="ADAL" clId="{A155FEE4-F8FD-4C47-9F90-7186FEA9057C}" dt="2024-06-10T16:59:03.944" v="786" actId="26606"/>
          <ac:spMkLst>
            <pc:docMk/>
            <pc:sldMk cId="109857222" sldId="256"/>
            <ac:spMk id="7" creationId="{1AD5EB79-7F9A-4BBC-92A5-188382CBA1B6}"/>
          </ac:spMkLst>
        </pc:spChg>
        <pc:spChg chg="del">
          <ac:chgData name="Victoria Hektor" userId="8b569925-0d85-45b1-a443-d83c1bb01681" providerId="ADAL" clId="{A155FEE4-F8FD-4C47-9F90-7186FEA9057C}" dt="2024-06-07T08:22:16.596" v="249"/>
          <ac:spMkLst>
            <pc:docMk/>
            <pc:sldMk cId="109857222" sldId="256"/>
            <ac:spMk id="9" creationId="{D47766EE-4192-4B2D-A5A0-F60F9A5F743F}"/>
          </ac:spMkLst>
        </pc:spChg>
        <pc:spChg chg="del">
          <ac:chgData name="Victoria Hektor" userId="8b569925-0d85-45b1-a443-d83c1bb01681" providerId="ADAL" clId="{A155FEE4-F8FD-4C47-9F90-7186FEA9057C}" dt="2024-06-07T08:22:16.596" v="249"/>
          <ac:spMkLst>
            <pc:docMk/>
            <pc:sldMk cId="109857222" sldId="256"/>
            <ac:spMk id="11" creationId="{D6705569-F545-4F47-A260-A9202826EA20}"/>
          </ac:spMkLst>
        </pc:spChg>
        <pc:spChg chg="add del">
          <ac:chgData name="Victoria Hektor" userId="8b569925-0d85-45b1-a443-d83c1bb01681" providerId="ADAL" clId="{A155FEE4-F8FD-4C47-9F90-7186FEA9057C}" dt="2024-06-10T16:59:03.944" v="786" actId="26606"/>
          <ac:spMkLst>
            <pc:docMk/>
            <pc:sldMk cId="109857222" sldId="256"/>
            <ac:spMk id="13" creationId="{B9B8A17F-DC3A-4D9A-AA53-9BFB894CD7BA}"/>
          </ac:spMkLst>
        </pc:spChg>
        <pc:spChg chg="add del">
          <ac:chgData name="Victoria Hektor" userId="8b569925-0d85-45b1-a443-d83c1bb01681" providerId="ADAL" clId="{A155FEE4-F8FD-4C47-9F90-7186FEA9057C}" dt="2024-06-10T16:59:03.939" v="785" actId="26606"/>
          <ac:spMkLst>
            <pc:docMk/>
            <pc:sldMk cId="109857222" sldId="256"/>
            <ac:spMk id="18" creationId="{56981798-4550-46DA-9172-4846E2FB66EC}"/>
          </ac:spMkLst>
        </pc:spChg>
        <pc:spChg chg="add del">
          <ac:chgData name="Victoria Hektor" userId="8b569925-0d85-45b1-a443-d83c1bb01681" providerId="ADAL" clId="{A155FEE4-F8FD-4C47-9F90-7186FEA9057C}" dt="2024-06-10T16:59:03.939" v="785" actId="26606"/>
          <ac:spMkLst>
            <pc:docMk/>
            <pc:sldMk cId="109857222" sldId="256"/>
            <ac:spMk id="20" creationId="{D82EB7D3-3AD8-4ED1-9E1A-2906E14635E3}"/>
          </ac:spMkLst>
        </pc:spChg>
        <pc:spChg chg="add del">
          <ac:chgData name="Victoria Hektor" userId="8b569925-0d85-45b1-a443-d83c1bb01681" providerId="ADAL" clId="{A155FEE4-F8FD-4C47-9F90-7186FEA9057C}" dt="2024-06-10T16:59:03.939" v="785" actId="26606"/>
          <ac:spMkLst>
            <pc:docMk/>
            <pc:sldMk cId="109857222" sldId="256"/>
            <ac:spMk id="22" creationId="{2D529E20-662F-4915-ACD7-970C026FDB7F}"/>
          </ac:spMkLst>
        </pc:spChg>
        <pc:spChg chg="add del">
          <ac:chgData name="Victoria Hektor" userId="8b569925-0d85-45b1-a443-d83c1bb01681" providerId="ADAL" clId="{A155FEE4-F8FD-4C47-9F90-7186FEA9057C}" dt="2024-06-10T20:42:23.055" v="1113" actId="26606"/>
          <ac:spMkLst>
            <pc:docMk/>
            <pc:sldMk cId="109857222" sldId="256"/>
            <ac:spMk id="24" creationId="{2D529E20-662F-4915-ACD7-970C026FDB7F}"/>
          </ac:spMkLst>
        </pc:spChg>
        <pc:spChg chg="add del">
          <ac:chgData name="Victoria Hektor" userId="8b569925-0d85-45b1-a443-d83c1bb01681" providerId="ADAL" clId="{A155FEE4-F8FD-4C47-9F90-7186FEA9057C}" dt="2024-06-10T20:42:23.055" v="1113" actId="26606"/>
          <ac:spMkLst>
            <pc:docMk/>
            <pc:sldMk cId="109857222" sldId="256"/>
            <ac:spMk id="25" creationId="{1AD5EB79-7F9A-4BBC-92A5-188382CBA1B6}"/>
          </ac:spMkLst>
        </pc:spChg>
        <pc:spChg chg="add del">
          <ac:chgData name="Victoria Hektor" userId="8b569925-0d85-45b1-a443-d83c1bb01681" providerId="ADAL" clId="{A155FEE4-F8FD-4C47-9F90-7186FEA9057C}" dt="2024-06-10T20:42:23.055" v="1113" actId="26606"/>
          <ac:spMkLst>
            <pc:docMk/>
            <pc:sldMk cId="109857222" sldId="256"/>
            <ac:spMk id="26" creationId="{B9B8A17F-DC3A-4D9A-AA53-9BFB894CD7BA}"/>
          </ac:spMkLst>
        </pc:spChg>
        <pc:grpChg chg="add del">
          <ac:chgData name="Victoria Hektor" userId="8b569925-0d85-45b1-a443-d83c1bb01681" providerId="ADAL" clId="{A155FEE4-F8FD-4C47-9F90-7186FEA9057C}" dt="2024-06-10T20:42:23.055" v="1113" actId="26606"/>
          <ac:grpSpMkLst>
            <pc:docMk/>
            <pc:sldMk cId="109857222" sldId="256"/>
            <ac:grpSpMk id="31" creationId="{28F798B8-1C3B-4B89-8B9A-3F9613CD0775}"/>
          </ac:grpSpMkLst>
        </pc:grpChg>
        <pc:picChg chg="mod ord">
          <ac:chgData name="Victoria Hektor" userId="8b569925-0d85-45b1-a443-d83c1bb01681" providerId="ADAL" clId="{A155FEE4-F8FD-4C47-9F90-7186FEA9057C}" dt="2024-06-10T20:42:23.055" v="1113" actId="26606"/>
          <ac:picMkLst>
            <pc:docMk/>
            <pc:sldMk cId="109857222" sldId="256"/>
            <ac:picMk id="4" creationId="{ED70B1BE-69C5-D719-B6BC-74E556E0DFE2}"/>
          </ac:picMkLst>
        </pc:picChg>
        <pc:picChg chg="add mod">
          <ac:chgData name="Victoria Hektor" userId="8b569925-0d85-45b1-a443-d83c1bb01681" providerId="ADAL" clId="{A155FEE4-F8FD-4C47-9F90-7186FEA9057C}" dt="2024-06-10T20:42:23.055" v="1113" actId="26606"/>
          <ac:picMkLst>
            <pc:docMk/>
            <pc:sldMk cId="109857222" sldId="256"/>
            <ac:picMk id="8" creationId="{E585F694-37C8-9738-A285-E89DAC86C57C}"/>
          </ac:picMkLst>
        </pc:picChg>
      </pc:sldChg>
      <pc:sldChg chg="addSp delSp modSp new mod setBg addAnim setClrOvrMap delDesignElem modNotesTx">
        <pc:chgData name="Victoria Hektor" userId="8b569925-0d85-45b1-a443-d83c1bb01681" providerId="ADAL" clId="{A155FEE4-F8FD-4C47-9F90-7186FEA9057C}" dt="2024-06-10T22:02:47.113" v="1750"/>
        <pc:sldMkLst>
          <pc:docMk/>
          <pc:sldMk cId="4034951836" sldId="257"/>
        </pc:sldMkLst>
        <pc:spChg chg="mod ord">
          <ac:chgData name="Victoria Hektor" userId="8b569925-0d85-45b1-a443-d83c1bb01681" providerId="ADAL" clId="{A155FEE4-F8FD-4C47-9F90-7186FEA9057C}" dt="2024-06-10T22:02:47.112" v="1749" actId="26606"/>
          <ac:spMkLst>
            <pc:docMk/>
            <pc:sldMk cId="4034951836" sldId="257"/>
            <ac:spMk id="2" creationId="{D939D3E1-9002-1635-FE8B-BA2EC33BCE0F}"/>
          </ac:spMkLst>
        </pc:spChg>
        <pc:spChg chg="del">
          <ac:chgData name="Victoria Hektor" userId="8b569925-0d85-45b1-a443-d83c1bb01681" providerId="ADAL" clId="{A155FEE4-F8FD-4C47-9F90-7186FEA9057C}" dt="2024-06-07T08:17:39.424" v="15" actId="931"/>
          <ac:spMkLst>
            <pc:docMk/>
            <pc:sldMk cId="4034951836" sldId="257"/>
            <ac:spMk id="3" creationId="{71340336-9516-AA07-F65E-2B53AFD60A4F}"/>
          </ac:spMkLst>
        </pc:spChg>
        <pc:spChg chg="add del">
          <ac:chgData name="Victoria Hektor" userId="8b569925-0d85-45b1-a443-d83c1bb01681" providerId="ADAL" clId="{A155FEE4-F8FD-4C47-9F90-7186FEA9057C}" dt="2024-06-10T16:56:57.824" v="743" actId="26606"/>
          <ac:spMkLst>
            <pc:docMk/>
            <pc:sldMk cId="4034951836" sldId="257"/>
            <ac:spMk id="7" creationId="{E4F17063-EDA4-417B-946F-BA357F3B390D}"/>
          </ac:spMkLst>
        </pc:spChg>
        <pc:spChg chg="add del">
          <ac:chgData name="Victoria Hektor" userId="8b569925-0d85-45b1-a443-d83c1bb01681" providerId="ADAL" clId="{A155FEE4-F8FD-4C47-9F90-7186FEA9057C}" dt="2024-06-10T16:56:57.824" v="743" actId="26606"/>
          <ac:spMkLst>
            <pc:docMk/>
            <pc:sldMk cId="4034951836" sldId="257"/>
            <ac:spMk id="8" creationId="{D36F3EEA-55D4-4677-80E7-92D00B8F343B}"/>
          </ac:spMkLst>
        </pc:spChg>
        <pc:spChg chg="add del">
          <ac:chgData name="Victoria Hektor" userId="8b569925-0d85-45b1-a443-d83c1bb01681" providerId="ADAL" clId="{A155FEE4-F8FD-4C47-9F90-7186FEA9057C}" dt="2024-06-10T16:56:35.552" v="742" actId="931"/>
          <ac:spMkLst>
            <pc:docMk/>
            <pc:sldMk cId="4034951836" sldId="257"/>
            <ac:spMk id="9" creationId="{A669345B-EA06-5AE1-1E21-5AF606BFCB40}"/>
          </ac:spMkLst>
        </pc:spChg>
        <pc:spChg chg="add del">
          <ac:chgData name="Victoria Hektor" userId="8b569925-0d85-45b1-a443-d83c1bb01681" providerId="ADAL" clId="{A155FEE4-F8FD-4C47-9F90-7186FEA9057C}" dt="2024-06-07T08:22:16.596" v="249"/>
          <ac:spMkLst>
            <pc:docMk/>
            <pc:sldMk cId="4034951836" sldId="257"/>
            <ac:spMk id="10" creationId="{0D57E7FA-E8FC-45AC-868F-CDC8144939D6}"/>
          </ac:spMkLst>
        </pc:spChg>
        <pc:spChg chg="add del">
          <ac:chgData name="Victoria Hektor" userId="8b569925-0d85-45b1-a443-d83c1bb01681" providerId="ADAL" clId="{A155FEE4-F8FD-4C47-9F90-7186FEA9057C}" dt="2024-06-07T08:22:16.596" v="249"/>
          <ac:spMkLst>
            <pc:docMk/>
            <pc:sldMk cId="4034951836" sldId="257"/>
            <ac:spMk id="12" creationId="{DCE1AED4-C7FF-4468-BF54-4470A0A3E283}"/>
          </ac:spMkLst>
        </pc:spChg>
        <pc:spChg chg="add del">
          <ac:chgData name="Victoria Hektor" userId="8b569925-0d85-45b1-a443-d83c1bb01681" providerId="ADAL" clId="{A155FEE4-F8FD-4C47-9F90-7186FEA9057C}" dt="2024-06-07T08:22:16.596" v="249"/>
          <ac:spMkLst>
            <pc:docMk/>
            <pc:sldMk cId="4034951836" sldId="257"/>
            <ac:spMk id="14" creationId="{BDE94FAB-AA60-43B4-A2C3-3A940B9A951A}"/>
          </ac:spMkLst>
        </pc:spChg>
        <pc:spChg chg="add del">
          <ac:chgData name="Victoria Hektor" userId="8b569925-0d85-45b1-a443-d83c1bb01681" providerId="ADAL" clId="{A155FEE4-F8FD-4C47-9F90-7186FEA9057C}" dt="2024-06-10T16:56:57.824" v="743" actId="26606"/>
          <ac:spMkLst>
            <pc:docMk/>
            <pc:sldMk cId="4034951836" sldId="257"/>
            <ac:spMk id="16" creationId="{C91E93A7-6C7F-4F77-9CB0-280D958EF4D2}"/>
          </ac:spMkLst>
        </pc:spChg>
        <pc:spChg chg="add del">
          <ac:chgData name="Victoria Hektor" userId="8b569925-0d85-45b1-a443-d83c1bb01681" providerId="ADAL" clId="{A155FEE4-F8FD-4C47-9F90-7186FEA9057C}" dt="2024-06-10T16:57:02.092" v="744" actId="478"/>
          <ac:spMkLst>
            <pc:docMk/>
            <pc:sldMk cId="4034951836" sldId="257"/>
            <ac:spMk id="20" creationId="{B381AF50-1982-473D-AE72-6FA3FCDC37CA}"/>
          </ac:spMkLst>
        </pc:spChg>
        <pc:spChg chg="add del">
          <ac:chgData name="Victoria Hektor" userId="8b569925-0d85-45b1-a443-d83c1bb01681" providerId="ADAL" clId="{A155FEE4-F8FD-4C47-9F90-7186FEA9057C}" dt="2024-06-10T22:02:47.112" v="1749" actId="26606"/>
          <ac:spMkLst>
            <pc:docMk/>
            <pc:sldMk cId="4034951836" sldId="257"/>
            <ac:spMk id="23" creationId="{E4F17063-EDA4-417B-946F-BA357F3B390D}"/>
          </ac:spMkLst>
        </pc:spChg>
        <pc:spChg chg="add del">
          <ac:chgData name="Victoria Hektor" userId="8b569925-0d85-45b1-a443-d83c1bb01681" providerId="ADAL" clId="{A155FEE4-F8FD-4C47-9F90-7186FEA9057C}" dt="2024-06-10T22:02:47.112" v="1749" actId="26606"/>
          <ac:spMkLst>
            <pc:docMk/>
            <pc:sldMk cId="4034951836" sldId="257"/>
            <ac:spMk id="25" creationId="{D36F3EEA-55D4-4677-80E7-92D00B8F343B}"/>
          </ac:spMkLst>
        </pc:spChg>
        <pc:spChg chg="add del">
          <ac:chgData name="Victoria Hektor" userId="8b569925-0d85-45b1-a443-d83c1bb01681" providerId="ADAL" clId="{A155FEE4-F8FD-4C47-9F90-7186FEA9057C}" dt="2024-06-10T22:02:47.112" v="1749" actId="26606"/>
          <ac:spMkLst>
            <pc:docMk/>
            <pc:sldMk cId="4034951836" sldId="257"/>
            <ac:spMk id="27" creationId="{C91E93A7-6C7F-4F77-9CB0-280D958EF4D2}"/>
          </ac:spMkLst>
        </pc:spChg>
        <pc:spChg chg="add">
          <ac:chgData name="Victoria Hektor" userId="8b569925-0d85-45b1-a443-d83c1bb01681" providerId="ADAL" clId="{A155FEE4-F8FD-4C47-9F90-7186FEA9057C}" dt="2024-06-10T22:02:47.112" v="1749" actId="26606"/>
          <ac:spMkLst>
            <pc:docMk/>
            <pc:sldMk cId="4034951836" sldId="257"/>
            <ac:spMk id="36" creationId="{F4C2B571-8160-4749-AB99-260E8052A97E}"/>
          </ac:spMkLst>
        </pc:spChg>
        <pc:spChg chg="add">
          <ac:chgData name="Victoria Hektor" userId="8b569925-0d85-45b1-a443-d83c1bb01681" providerId="ADAL" clId="{A155FEE4-F8FD-4C47-9F90-7186FEA9057C}" dt="2024-06-10T22:02:47.112" v="1749" actId="26606"/>
          <ac:spMkLst>
            <pc:docMk/>
            <pc:sldMk cId="4034951836" sldId="257"/>
            <ac:spMk id="38" creationId="{491A5E26-1F21-459D-8C03-ADB057B09066}"/>
          </ac:spMkLst>
        </pc:spChg>
        <pc:grpChg chg="add">
          <ac:chgData name="Victoria Hektor" userId="8b569925-0d85-45b1-a443-d83c1bb01681" providerId="ADAL" clId="{A155FEE4-F8FD-4C47-9F90-7186FEA9057C}" dt="2024-06-10T22:02:47.112" v="1749" actId="26606"/>
          <ac:grpSpMkLst>
            <pc:docMk/>
            <pc:sldMk cId="4034951836" sldId="257"/>
            <ac:grpSpMk id="32" creationId="{AB8E3704-0CB2-48C2-A46B-EDB627185764}"/>
          </ac:grpSpMkLst>
        </pc:grpChg>
        <pc:picChg chg="add mod ord">
          <ac:chgData name="Victoria Hektor" userId="8b569925-0d85-45b1-a443-d83c1bb01681" providerId="ADAL" clId="{A155FEE4-F8FD-4C47-9F90-7186FEA9057C}" dt="2024-06-10T22:02:47.112" v="1749" actId="26606"/>
          <ac:picMkLst>
            <pc:docMk/>
            <pc:sldMk cId="4034951836" sldId="257"/>
            <ac:picMk id="4" creationId="{4EC402F3-6E46-DCE3-844E-86C38E576A5E}"/>
          </ac:picMkLst>
        </pc:picChg>
        <pc:picChg chg="add mod modCrop">
          <ac:chgData name="Victoria Hektor" userId="8b569925-0d85-45b1-a443-d83c1bb01681" providerId="ADAL" clId="{A155FEE4-F8FD-4C47-9F90-7186FEA9057C}" dt="2024-06-10T22:02:47.112" v="1749" actId="26606"/>
          <ac:picMkLst>
            <pc:docMk/>
            <pc:sldMk cId="4034951836" sldId="257"/>
            <ac:picMk id="5" creationId="{B3C5894F-8FA7-ED12-0C24-8F58C36369CA}"/>
          </ac:picMkLst>
        </pc:picChg>
      </pc:sldChg>
      <pc:sldChg chg="modSp new mod">
        <pc:chgData name="Victoria Hektor" userId="8b569925-0d85-45b1-a443-d83c1bb01681" providerId="ADAL" clId="{A155FEE4-F8FD-4C47-9F90-7186FEA9057C}" dt="2024-06-07T08:22:16.596" v="249"/>
        <pc:sldMkLst>
          <pc:docMk/>
          <pc:sldMk cId="1716674817" sldId="258"/>
        </pc:sldMkLst>
        <pc:spChg chg="mod">
          <ac:chgData name="Victoria Hektor" userId="8b569925-0d85-45b1-a443-d83c1bb01681" providerId="ADAL" clId="{A155FEE4-F8FD-4C47-9F90-7186FEA9057C}" dt="2024-06-07T08:22:16.596" v="249"/>
          <ac:spMkLst>
            <pc:docMk/>
            <pc:sldMk cId="1716674817" sldId="258"/>
            <ac:spMk id="2" creationId="{242579A3-8A4E-B558-723D-3B056EB64E7E}"/>
          </ac:spMkLst>
        </pc:spChg>
        <pc:spChg chg="mod">
          <ac:chgData name="Victoria Hektor" userId="8b569925-0d85-45b1-a443-d83c1bb01681" providerId="ADAL" clId="{A155FEE4-F8FD-4C47-9F90-7186FEA9057C}" dt="2024-06-07T08:22:16.596" v="249"/>
          <ac:spMkLst>
            <pc:docMk/>
            <pc:sldMk cId="1716674817" sldId="258"/>
            <ac:spMk id="3" creationId="{904EF3EC-D8C9-7752-5674-F03688542760}"/>
          </ac:spMkLst>
        </pc:spChg>
      </pc:sldChg>
      <pc:sldChg chg="addSp delSp modSp new mod modNotesTx">
        <pc:chgData name="Victoria Hektor" userId="8b569925-0d85-45b1-a443-d83c1bb01681" providerId="ADAL" clId="{A155FEE4-F8FD-4C47-9F90-7186FEA9057C}" dt="2024-06-10T21:14:41.906" v="1217" actId="478"/>
        <pc:sldMkLst>
          <pc:docMk/>
          <pc:sldMk cId="3248020704" sldId="259"/>
        </pc:sldMkLst>
        <pc:spChg chg="mod">
          <ac:chgData name="Victoria Hektor" userId="8b569925-0d85-45b1-a443-d83c1bb01681" providerId="ADAL" clId="{A155FEE4-F8FD-4C47-9F90-7186FEA9057C}" dt="2024-06-10T21:08:17.393" v="1177"/>
          <ac:spMkLst>
            <pc:docMk/>
            <pc:sldMk cId="3248020704" sldId="259"/>
            <ac:spMk id="2" creationId="{DB5276DA-DADC-6F00-6DAF-7BFAC878D132}"/>
          </ac:spMkLst>
        </pc:spChg>
        <pc:spChg chg="del mod">
          <ac:chgData name="Victoria Hektor" userId="8b569925-0d85-45b1-a443-d83c1bb01681" providerId="ADAL" clId="{A155FEE4-F8FD-4C47-9F90-7186FEA9057C}" dt="2024-06-10T16:21:41.346" v="259" actId="931"/>
          <ac:spMkLst>
            <pc:docMk/>
            <pc:sldMk cId="3248020704" sldId="259"/>
            <ac:spMk id="3" creationId="{736ABEFB-FF8C-7BCD-7391-34022D5F328D}"/>
          </ac:spMkLst>
        </pc:spChg>
        <pc:spChg chg="add del mod">
          <ac:chgData name="Victoria Hektor" userId="8b569925-0d85-45b1-a443-d83c1bb01681" providerId="ADAL" clId="{A155FEE4-F8FD-4C47-9F90-7186FEA9057C}" dt="2024-06-10T21:14:41.906" v="1217" actId="478"/>
          <ac:spMkLst>
            <pc:docMk/>
            <pc:sldMk cId="3248020704" sldId="259"/>
            <ac:spMk id="6" creationId="{20B956B7-9A64-54C8-A31D-2764A30E8F05}"/>
          </ac:spMkLst>
        </pc:spChg>
        <pc:spChg chg="add del mod">
          <ac:chgData name="Victoria Hektor" userId="8b569925-0d85-45b1-a443-d83c1bb01681" providerId="ADAL" clId="{A155FEE4-F8FD-4C47-9F90-7186FEA9057C}" dt="2024-06-10T16:24:00.151" v="299"/>
          <ac:spMkLst>
            <pc:docMk/>
            <pc:sldMk cId="3248020704" sldId="259"/>
            <ac:spMk id="7" creationId="{E212EE0D-8430-B4A5-410C-01702ECBF53E}"/>
          </ac:spMkLst>
        </pc:spChg>
        <pc:spChg chg="add mod">
          <ac:chgData name="Victoria Hektor" userId="8b569925-0d85-45b1-a443-d83c1bb01681" providerId="ADAL" clId="{A155FEE4-F8FD-4C47-9F90-7186FEA9057C}" dt="2024-06-10T16:27:09.358" v="340" actId="113"/>
          <ac:spMkLst>
            <pc:docMk/>
            <pc:sldMk cId="3248020704" sldId="259"/>
            <ac:spMk id="8" creationId="{EE500FC6-9022-0201-81CD-EB1AA544DC1F}"/>
          </ac:spMkLst>
        </pc:spChg>
        <pc:spChg chg="add mod">
          <ac:chgData name="Victoria Hektor" userId="8b569925-0d85-45b1-a443-d83c1bb01681" providerId="ADAL" clId="{A155FEE4-F8FD-4C47-9F90-7186FEA9057C}" dt="2024-06-10T16:27:25.937" v="341" actId="113"/>
          <ac:spMkLst>
            <pc:docMk/>
            <pc:sldMk cId="3248020704" sldId="259"/>
            <ac:spMk id="9" creationId="{ACAC10E5-C899-4639-1C5C-EFFB32A82DE7}"/>
          </ac:spMkLst>
        </pc:spChg>
        <pc:spChg chg="add mod">
          <ac:chgData name="Victoria Hektor" userId="8b569925-0d85-45b1-a443-d83c1bb01681" providerId="ADAL" clId="{A155FEE4-F8FD-4C47-9F90-7186FEA9057C}" dt="2024-06-10T16:28:25.770" v="349" actId="14100"/>
          <ac:spMkLst>
            <pc:docMk/>
            <pc:sldMk cId="3248020704" sldId="259"/>
            <ac:spMk id="10" creationId="{7C41AB98-12EA-4EA7-FD5D-40BDCB32EB53}"/>
          </ac:spMkLst>
        </pc:spChg>
        <pc:spChg chg="add mod">
          <ac:chgData name="Victoria Hektor" userId="8b569925-0d85-45b1-a443-d83c1bb01681" providerId="ADAL" clId="{A155FEE4-F8FD-4C47-9F90-7186FEA9057C}" dt="2024-06-10T16:28:05.728" v="348" actId="113"/>
          <ac:spMkLst>
            <pc:docMk/>
            <pc:sldMk cId="3248020704" sldId="259"/>
            <ac:spMk id="11" creationId="{97332DCD-D7A0-9F44-F486-C040009FD2DF}"/>
          </ac:spMkLst>
        </pc:spChg>
        <pc:picChg chg="add mod">
          <ac:chgData name="Victoria Hektor" userId="8b569925-0d85-45b1-a443-d83c1bb01681" providerId="ADAL" clId="{A155FEE4-F8FD-4C47-9F90-7186FEA9057C}" dt="2024-06-10T16:23:52.262" v="296" actId="1076"/>
          <ac:picMkLst>
            <pc:docMk/>
            <pc:sldMk cId="3248020704" sldId="259"/>
            <ac:picMk id="5" creationId="{60B4851A-9774-552D-24ED-69C0660C634F}"/>
          </ac:picMkLst>
        </pc:picChg>
      </pc:sldChg>
      <pc:sldChg chg="modSp new mod">
        <pc:chgData name="Victoria Hektor" userId="8b569925-0d85-45b1-a443-d83c1bb01681" providerId="ADAL" clId="{A155FEE4-F8FD-4C47-9F90-7186FEA9057C}" dt="2024-06-07T08:22:16.596" v="249"/>
        <pc:sldMkLst>
          <pc:docMk/>
          <pc:sldMk cId="853144517" sldId="260"/>
        </pc:sldMkLst>
        <pc:spChg chg="mod">
          <ac:chgData name="Victoria Hektor" userId="8b569925-0d85-45b1-a443-d83c1bb01681" providerId="ADAL" clId="{A155FEE4-F8FD-4C47-9F90-7186FEA9057C}" dt="2024-06-07T08:22:16.596" v="249"/>
          <ac:spMkLst>
            <pc:docMk/>
            <pc:sldMk cId="853144517" sldId="260"/>
            <ac:spMk id="2" creationId="{833A43B0-CB1C-0CE4-AAF7-C7B8E9B50800}"/>
          </ac:spMkLst>
        </pc:spChg>
        <pc:spChg chg="mod">
          <ac:chgData name="Victoria Hektor" userId="8b569925-0d85-45b1-a443-d83c1bb01681" providerId="ADAL" clId="{A155FEE4-F8FD-4C47-9F90-7186FEA9057C}" dt="2024-06-07T08:22:16.596" v="249"/>
          <ac:spMkLst>
            <pc:docMk/>
            <pc:sldMk cId="853144517" sldId="260"/>
            <ac:spMk id="3" creationId="{35DCB41D-E809-B0F2-7FBB-E7A29FDCC103}"/>
          </ac:spMkLst>
        </pc:spChg>
      </pc:sldChg>
      <pc:sldChg chg="addSp delSp modSp new mod setBg setClrOvrMap">
        <pc:chgData name="Victoria Hektor" userId="8b569925-0d85-45b1-a443-d83c1bb01681" providerId="ADAL" clId="{A155FEE4-F8FD-4C47-9F90-7186FEA9057C}" dt="2024-06-11T08:50:42.752" v="1846" actId="1076"/>
        <pc:sldMkLst>
          <pc:docMk/>
          <pc:sldMk cId="4145592869" sldId="261"/>
        </pc:sldMkLst>
        <pc:spChg chg="mod">
          <ac:chgData name="Victoria Hektor" userId="8b569925-0d85-45b1-a443-d83c1bb01681" providerId="ADAL" clId="{A155FEE4-F8FD-4C47-9F90-7186FEA9057C}" dt="2024-06-11T08:50:42.752" v="1846" actId="1076"/>
          <ac:spMkLst>
            <pc:docMk/>
            <pc:sldMk cId="4145592869" sldId="261"/>
            <ac:spMk id="2" creationId="{6B7A745E-B26C-3C34-B645-C3B02EB5A0A0}"/>
          </ac:spMkLst>
        </pc:spChg>
        <pc:spChg chg="del mod">
          <ac:chgData name="Victoria Hektor" userId="8b569925-0d85-45b1-a443-d83c1bb01681" providerId="ADAL" clId="{A155FEE4-F8FD-4C47-9F90-7186FEA9057C}" dt="2024-06-07T08:23:34.720" v="256" actId="26606"/>
          <ac:spMkLst>
            <pc:docMk/>
            <pc:sldMk cId="4145592869" sldId="261"/>
            <ac:spMk id="3" creationId="{44F09137-F363-401B-5D14-13B959150176}"/>
          </ac:spMkLst>
        </pc:spChg>
        <pc:spChg chg="add">
          <ac:chgData name="Victoria Hektor" userId="8b569925-0d85-45b1-a443-d83c1bb01681" providerId="ADAL" clId="{A155FEE4-F8FD-4C47-9F90-7186FEA9057C}" dt="2024-06-07T08:23:34.720" v="256" actId="26606"/>
          <ac:spMkLst>
            <pc:docMk/>
            <pc:sldMk cId="4145592869" sldId="261"/>
            <ac:spMk id="13" creationId="{670D6F2B-93AF-47D6-9378-5E54BE0AC69F}"/>
          </ac:spMkLst>
        </pc:spChg>
        <pc:spChg chg="add">
          <ac:chgData name="Victoria Hektor" userId="8b569925-0d85-45b1-a443-d83c1bb01681" providerId="ADAL" clId="{A155FEE4-F8FD-4C47-9F90-7186FEA9057C}" dt="2024-06-07T08:23:34.720" v="256" actId="26606"/>
          <ac:spMkLst>
            <pc:docMk/>
            <pc:sldMk cId="4145592869" sldId="261"/>
            <ac:spMk id="15" creationId="{491A5E26-1F21-459D-8C03-ADB057B09066}"/>
          </ac:spMkLst>
        </pc:spChg>
        <pc:grpChg chg="add">
          <ac:chgData name="Victoria Hektor" userId="8b569925-0d85-45b1-a443-d83c1bb01681" providerId="ADAL" clId="{A155FEE4-F8FD-4C47-9F90-7186FEA9057C}" dt="2024-06-07T08:23:34.720" v="256" actId="26606"/>
          <ac:grpSpMkLst>
            <pc:docMk/>
            <pc:sldMk cId="4145592869" sldId="261"/>
            <ac:grpSpMk id="9" creationId="{6503EB0F-2257-4A3E-A73B-E1DE769B459F}"/>
          </ac:grpSpMkLst>
        </pc:grpChg>
        <pc:picChg chg="add">
          <ac:chgData name="Victoria Hektor" userId="8b569925-0d85-45b1-a443-d83c1bb01681" providerId="ADAL" clId="{A155FEE4-F8FD-4C47-9F90-7186FEA9057C}" dt="2024-06-07T08:23:34.720" v="256" actId="26606"/>
          <ac:picMkLst>
            <pc:docMk/>
            <pc:sldMk cId="4145592869" sldId="261"/>
            <ac:picMk id="5" creationId="{67709335-C4C9-1894-00D6-96BA67C2FE2C}"/>
          </ac:picMkLst>
        </pc:picChg>
      </pc:sldChg>
      <pc:sldChg chg="addSp delSp modSp new mod ord setBg addAnim modAnim setClrOvrMap modNotesTx">
        <pc:chgData name="Victoria Hektor" userId="8b569925-0d85-45b1-a443-d83c1bb01681" providerId="ADAL" clId="{A155FEE4-F8FD-4C47-9F90-7186FEA9057C}" dt="2024-06-11T08:47:49.513" v="1835" actId="20577"/>
        <pc:sldMkLst>
          <pc:docMk/>
          <pc:sldMk cId="2776871140" sldId="262"/>
        </pc:sldMkLst>
        <pc:spChg chg="mod ord">
          <ac:chgData name="Victoria Hektor" userId="8b569925-0d85-45b1-a443-d83c1bb01681" providerId="ADAL" clId="{A155FEE4-F8FD-4C47-9F90-7186FEA9057C}" dt="2024-06-10T22:00:29.306" v="1742" actId="1076"/>
          <ac:spMkLst>
            <pc:docMk/>
            <pc:sldMk cId="2776871140" sldId="262"/>
            <ac:spMk id="2" creationId="{DB309D00-072E-E792-AA60-C58AE639A8CA}"/>
          </ac:spMkLst>
        </pc:spChg>
        <pc:spChg chg="del mod">
          <ac:chgData name="Victoria Hektor" userId="8b569925-0d85-45b1-a443-d83c1bb01681" providerId="ADAL" clId="{A155FEE4-F8FD-4C47-9F90-7186FEA9057C}" dt="2024-06-07T08:23:47.187" v="257" actId="26606"/>
          <ac:spMkLst>
            <pc:docMk/>
            <pc:sldMk cId="2776871140" sldId="262"/>
            <ac:spMk id="3" creationId="{E30884C9-DF4A-5344-7F61-696CE8F756EC}"/>
          </ac:spMkLst>
        </pc:spChg>
        <pc:spChg chg="add del mod ord">
          <ac:chgData name="Victoria Hektor" userId="8b569925-0d85-45b1-a443-d83c1bb01681" providerId="ADAL" clId="{A155FEE4-F8FD-4C47-9F90-7186FEA9057C}" dt="2024-06-10T22:00:30.356" v="1744"/>
          <ac:spMkLst>
            <pc:docMk/>
            <pc:sldMk cId="2776871140" sldId="262"/>
            <ac:spMk id="6" creationId="{F685A7F0-0C8F-37A7-2E08-9001AAA6F9D7}"/>
          </ac:spMkLst>
        </pc:spChg>
        <pc:spChg chg="add mod">
          <ac:chgData name="Victoria Hektor" userId="8b569925-0d85-45b1-a443-d83c1bb01681" providerId="ADAL" clId="{A155FEE4-F8FD-4C47-9F90-7186FEA9057C}" dt="2024-06-11T08:47:49.513" v="1835" actId="20577"/>
          <ac:spMkLst>
            <pc:docMk/>
            <pc:sldMk cId="2776871140" sldId="262"/>
            <ac:spMk id="7" creationId="{A715E173-4DD3-A21F-2609-02E85BF4285A}"/>
          </ac:spMkLst>
        </pc:spChg>
        <pc:spChg chg="add del">
          <ac:chgData name="Victoria Hektor" userId="8b569925-0d85-45b1-a443-d83c1bb01681" providerId="ADAL" clId="{A155FEE4-F8FD-4C47-9F90-7186FEA9057C}" dt="2024-06-10T20:28:22.435" v="1069" actId="26606"/>
          <ac:spMkLst>
            <pc:docMk/>
            <pc:sldMk cId="2776871140" sldId="262"/>
            <ac:spMk id="13" creationId="{670D6F2B-93AF-47D6-9378-5E54BE0AC69F}"/>
          </ac:spMkLst>
        </pc:spChg>
        <pc:spChg chg="add del">
          <ac:chgData name="Victoria Hektor" userId="8b569925-0d85-45b1-a443-d83c1bb01681" providerId="ADAL" clId="{A155FEE4-F8FD-4C47-9F90-7186FEA9057C}" dt="2024-06-10T20:28:22.435" v="1069" actId="26606"/>
          <ac:spMkLst>
            <pc:docMk/>
            <pc:sldMk cId="2776871140" sldId="262"/>
            <ac:spMk id="15" creationId="{D36F3EEA-55D4-4677-80E7-92D00B8F343B}"/>
          </ac:spMkLst>
        </pc:spChg>
        <pc:spChg chg="add del">
          <ac:chgData name="Victoria Hektor" userId="8b569925-0d85-45b1-a443-d83c1bb01681" providerId="ADAL" clId="{A155FEE4-F8FD-4C47-9F90-7186FEA9057C}" dt="2024-06-10T20:28:22.435" v="1069" actId="26606"/>
          <ac:spMkLst>
            <pc:docMk/>
            <pc:sldMk cId="2776871140" sldId="262"/>
            <ac:spMk id="17" creationId="{C91E93A7-6C7F-4F77-9CB0-280D958EF4D2}"/>
          </ac:spMkLst>
        </pc:spChg>
        <pc:spChg chg="add del">
          <ac:chgData name="Victoria Hektor" userId="8b569925-0d85-45b1-a443-d83c1bb01681" providerId="ADAL" clId="{A155FEE4-F8FD-4C47-9F90-7186FEA9057C}" dt="2024-06-10T20:28:22.435" v="1069" actId="26606"/>
          <ac:spMkLst>
            <pc:docMk/>
            <pc:sldMk cId="2776871140" sldId="262"/>
            <ac:spMk id="19" creationId="{E4F17063-EDA4-417B-946F-BA357F3B390D}"/>
          </ac:spMkLst>
        </pc:spChg>
        <pc:spChg chg="add del">
          <ac:chgData name="Victoria Hektor" userId="8b569925-0d85-45b1-a443-d83c1bb01681" providerId="ADAL" clId="{A155FEE4-F8FD-4C47-9F90-7186FEA9057C}" dt="2024-06-10T22:00:16.325" v="1738" actId="26606"/>
          <ac:spMkLst>
            <pc:docMk/>
            <pc:sldMk cId="2776871140" sldId="262"/>
            <ac:spMk id="28" creationId="{670D6F2B-93AF-47D6-9378-5E54BE0AC69F}"/>
          </ac:spMkLst>
        </pc:spChg>
        <pc:spChg chg="add del">
          <ac:chgData name="Victoria Hektor" userId="8b569925-0d85-45b1-a443-d83c1bb01681" providerId="ADAL" clId="{A155FEE4-F8FD-4C47-9F90-7186FEA9057C}" dt="2024-06-10T22:00:16.325" v="1738" actId="26606"/>
          <ac:spMkLst>
            <pc:docMk/>
            <pc:sldMk cId="2776871140" sldId="262"/>
            <ac:spMk id="30" creationId="{2D529E20-662F-4915-ACD7-970C026FDB7F}"/>
          </ac:spMkLst>
        </pc:spChg>
        <pc:spChg chg="add del">
          <ac:chgData name="Victoria Hektor" userId="8b569925-0d85-45b1-a443-d83c1bb01681" providerId="ADAL" clId="{A155FEE4-F8FD-4C47-9F90-7186FEA9057C}" dt="2024-06-10T22:00:16.325" v="1738" actId="26606"/>
          <ac:spMkLst>
            <pc:docMk/>
            <pc:sldMk cId="2776871140" sldId="262"/>
            <ac:spMk id="32" creationId="{1AD5EB79-7F9A-4BBC-92A5-188382CBA1B6}"/>
          </ac:spMkLst>
        </pc:spChg>
        <pc:spChg chg="add del">
          <ac:chgData name="Victoria Hektor" userId="8b569925-0d85-45b1-a443-d83c1bb01681" providerId="ADAL" clId="{A155FEE4-F8FD-4C47-9F90-7186FEA9057C}" dt="2024-06-10T22:00:16.325" v="1738" actId="26606"/>
          <ac:spMkLst>
            <pc:docMk/>
            <pc:sldMk cId="2776871140" sldId="262"/>
            <ac:spMk id="34" creationId="{B9B8A17F-DC3A-4D9A-AA53-9BFB894CD7BA}"/>
          </ac:spMkLst>
        </pc:spChg>
        <pc:spChg chg="add">
          <ac:chgData name="Victoria Hektor" userId="8b569925-0d85-45b1-a443-d83c1bb01681" providerId="ADAL" clId="{A155FEE4-F8FD-4C47-9F90-7186FEA9057C}" dt="2024-06-10T22:00:16.325" v="1738" actId="26606"/>
          <ac:spMkLst>
            <pc:docMk/>
            <pc:sldMk cId="2776871140" sldId="262"/>
            <ac:spMk id="39" creationId="{38ABDB68-E3D5-448E-97D3-06FFEF680193}"/>
          </ac:spMkLst>
        </pc:spChg>
        <pc:spChg chg="add">
          <ac:chgData name="Victoria Hektor" userId="8b569925-0d85-45b1-a443-d83c1bb01681" providerId="ADAL" clId="{A155FEE4-F8FD-4C47-9F90-7186FEA9057C}" dt="2024-06-10T22:00:16.325" v="1738" actId="26606"/>
          <ac:spMkLst>
            <pc:docMk/>
            <pc:sldMk cId="2776871140" sldId="262"/>
            <ac:spMk id="41" creationId="{B8DD7FEB-D9F3-4F5B-982C-36B0664D0205}"/>
          </ac:spMkLst>
        </pc:spChg>
        <pc:spChg chg="add">
          <ac:chgData name="Victoria Hektor" userId="8b569925-0d85-45b1-a443-d83c1bb01681" providerId="ADAL" clId="{A155FEE4-F8FD-4C47-9F90-7186FEA9057C}" dt="2024-06-10T22:00:16.325" v="1738" actId="26606"/>
          <ac:spMkLst>
            <pc:docMk/>
            <pc:sldMk cId="2776871140" sldId="262"/>
            <ac:spMk id="43" creationId="{96BA11E4-0636-4FA9-A836-2A4FB176449A}"/>
          </ac:spMkLst>
        </pc:spChg>
        <pc:spChg chg="add">
          <ac:chgData name="Victoria Hektor" userId="8b569925-0d85-45b1-a443-d83c1bb01681" providerId="ADAL" clId="{A155FEE4-F8FD-4C47-9F90-7186FEA9057C}" dt="2024-06-10T22:00:16.325" v="1738" actId="26606"/>
          <ac:spMkLst>
            <pc:docMk/>
            <pc:sldMk cId="2776871140" sldId="262"/>
            <ac:spMk id="45" creationId="{5681882E-BDD0-4311-AF62-E8019628524D}"/>
          </ac:spMkLst>
        </pc:spChg>
        <pc:spChg chg="add">
          <ac:chgData name="Victoria Hektor" userId="8b569925-0d85-45b1-a443-d83c1bb01681" providerId="ADAL" clId="{A155FEE4-F8FD-4C47-9F90-7186FEA9057C}" dt="2024-06-10T22:00:16.325" v="1738" actId="26606"/>
          <ac:spMkLst>
            <pc:docMk/>
            <pc:sldMk cId="2776871140" sldId="262"/>
            <ac:spMk id="47" creationId="{EADD3260-4BDA-459B-A162-5E1B897E38FC}"/>
          </ac:spMkLst>
        </pc:spChg>
        <pc:spChg chg="add">
          <ac:chgData name="Victoria Hektor" userId="8b569925-0d85-45b1-a443-d83c1bb01681" providerId="ADAL" clId="{A155FEE4-F8FD-4C47-9F90-7186FEA9057C}" dt="2024-06-10T22:00:16.325" v="1738" actId="26606"/>
          <ac:spMkLst>
            <pc:docMk/>
            <pc:sldMk cId="2776871140" sldId="262"/>
            <ac:spMk id="49" creationId="{283DA7DD-CA37-4ED7-8710-48E56B063BA4}"/>
          </ac:spMkLst>
        </pc:spChg>
        <pc:spChg chg="add">
          <ac:chgData name="Victoria Hektor" userId="8b569925-0d85-45b1-a443-d83c1bb01681" providerId="ADAL" clId="{A155FEE4-F8FD-4C47-9F90-7186FEA9057C}" dt="2024-06-10T22:00:16.325" v="1738" actId="26606"/>
          <ac:spMkLst>
            <pc:docMk/>
            <pc:sldMk cId="2776871140" sldId="262"/>
            <ac:spMk id="51" creationId="{B92F2E3C-66CD-4DEB-BA14-2A5912B65A21}"/>
          </ac:spMkLst>
        </pc:spChg>
        <pc:grpChg chg="add del">
          <ac:chgData name="Victoria Hektor" userId="8b569925-0d85-45b1-a443-d83c1bb01681" providerId="ADAL" clId="{A155FEE4-F8FD-4C47-9F90-7186FEA9057C}" dt="2024-06-10T20:28:22.435" v="1069" actId="26606"/>
          <ac:grpSpMkLst>
            <pc:docMk/>
            <pc:sldMk cId="2776871140" sldId="262"/>
            <ac:grpSpMk id="9" creationId="{6503EB0F-2257-4A3E-A73B-E1DE769B459F}"/>
          </ac:grpSpMkLst>
        </pc:grpChg>
        <pc:grpChg chg="add del">
          <ac:chgData name="Victoria Hektor" userId="8b569925-0d85-45b1-a443-d83c1bb01681" providerId="ADAL" clId="{A155FEE4-F8FD-4C47-9F90-7186FEA9057C}" dt="2024-06-10T22:00:16.325" v="1738" actId="26606"/>
          <ac:grpSpMkLst>
            <pc:docMk/>
            <pc:sldMk cId="2776871140" sldId="262"/>
            <ac:grpSpMk id="24" creationId="{6503EB0F-2257-4A3E-A73B-E1DE769B459F}"/>
          </ac:grpSpMkLst>
        </pc:grpChg>
        <pc:picChg chg="add mod ord">
          <ac:chgData name="Victoria Hektor" userId="8b569925-0d85-45b1-a443-d83c1bb01681" providerId="ADAL" clId="{A155FEE4-F8FD-4C47-9F90-7186FEA9057C}" dt="2024-06-10T22:00:16.325" v="1738" actId="26606"/>
          <ac:picMkLst>
            <pc:docMk/>
            <pc:sldMk cId="2776871140" sldId="262"/>
            <ac:picMk id="4" creationId="{E585F4D6-0A03-5A1B-C76B-7E9F854879B1}"/>
          </ac:picMkLst>
        </pc:picChg>
        <pc:picChg chg="add del">
          <ac:chgData name="Victoria Hektor" userId="8b569925-0d85-45b1-a443-d83c1bb01681" providerId="ADAL" clId="{A155FEE4-F8FD-4C47-9F90-7186FEA9057C}" dt="2024-06-10T20:27:59.871" v="1067" actId="478"/>
          <ac:picMkLst>
            <pc:docMk/>
            <pc:sldMk cId="2776871140" sldId="262"/>
            <ac:picMk id="5" creationId="{A626508E-884F-44F8-33D1-D37A625EEED6}"/>
          </ac:picMkLst>
        </pc:picChg>
      </pc:sldChg>
      <pc:sldChg chg="addSp delSp modSp new mod setBg setClrOvrMap">
        <pc:chgData name="Victoria Hektor" userId="8b569925-0d85-45b1-a443-d83c1bb01681" providerId="ADAL" clId="{A155FEE4-F8FD-4C47-9F90-7186FEA9057C}" dt="2024-06-07T08:23:54.526" v="258" actId="26606"/>
        <pc:sldMkLst>
          <pc:docMk/>
          <pc:sldMk cId="2510190533" sldId="263"/>
        </pc:sldMkLst>
        <pc:spChg chg="mod">
          <ac:chgData name="Victoria Hektor" userId="8b569925-0d85-45b1-a443-d83c1bb01681" providerId="ADAL" clId="{A155FEE4-F8FD-4C47-9F90-7186FEA9057C}" dt="2024-06-07T08:23:54.526" v="258" actId="26606"/>
          <ac:spMkLst>
            <pc:docMk/>
            <pc:sldMk cId="2510190533" sldId="263"/>
            <ac:spMk id="2" creationId="{53C084E0-A3C5-08B9-2D56-123A5D3F4E5C}"/>
          </ac:spMkLst>
        </pc:spChg>
        <pc:spChg chg="del mod">
          <ac:chgData name="Victoria Hektor" userId="8b569925-0d85-45b1-a443-d83c1bb01681" providerId="ADAL" clId="{A155FEE4-F8FD-4C47-9F90-7186FEA9057C}" dt="2024-06-07T08:23:54.526" v="258" actId="26606"/>
          <ac:spMkLst>
            <pc:docMk/>
            <pc:sldMk cId="2510190533" sldId="263"/>
            <ac:spMk id="3" creationId="{35ADEE28-4B01-4099-C26C-171C465BB292}"/>
          </ac:spMkLst>
        </pc:spChg>
        <pc:spChg chg="add">
          <ac:chgData name="Victoria Hektor" userId="8b569925-0d85-45b1-a443-d83c1bb01681" providerId="ADAL" clId="{A155FEE4-F8FD-4C47-9F90-7186FEA9057C}" dt="2024-06-07T08:23:54.526" v="258" actId="26606"/>
          <ac:spMkLst>
            <pc:docMk/>
            <pc:sldMk cId="2510190533" sldId="263"/>
            <ac:spMk id="14" creationId="{B8144315-1C5A-4185-A952-25D98D303D46}"/>
          </ac:spMkLst>
        </pc:spChg>
        <pc:spChg chg="add">
          <ac:chgData name="Victoria Hektor" userId="8b569925-0d85-45b1-a443-d83c1bb01681" providerId="ADAL" clId="{A155FEE4-F8FD-4C47-9F90-7186FEA9057C}" dt="2024-06-07T08:23:54.526" v="258" actId="26606"/>
          <ac:spMkLst>
            <pc:docMk/>
            <pc:sldMk cId="2510190533" sldId="263"/>
            <ac:spMk id="16" creationId="{11CAC6F2-0806-417B-BF5D-5AEF6195FA49}"/>
          </ac:spMkLst>
        </pc:spChg>
        <pc:spChg chg="add">
          <ac:chgData name="Victoria Hektor" userId="8b569925-0d85-45b1-a443-d83c1bb01681" providerId="ADAL" clId="{A155FEE4-F8FD-4C47-9F90-7186FEA9057C}" dt="2024-06-07T08:23:54.526" v="258" actId="26606"/>
          <ac:spMkLst>
            <pc:docMk/>
            <pc:sldMk cId="2510190533" sldId="263"/>
            <ac:spMk id="18" creationId="{D4723B02-0AAB-4F6E-BA41-8ED99D559D93}"/>
          </ac:spMkLst>
        </pc:spChg>
        <pc:grpChg chg="add">
          <ac:chgData name="Victoria Hektor" userId="8b569925-0d85-45b1-a443-d83c1bb01681" providerId="ADAL" clId="{A155FEE4-F8FD-4C47-9F90-7186FEA9057C}" dt="2024-06-07T08:23:54.526" v="258" actId="26606"/>
          <ac:grpSpMkLst>
            <pc:docMk/>
            <pc:sldMk cId="2510190533" sldId="263"/>
            <ac:grpSpMk id="10" creationId="{4091D54B-59AB-4A5E-8E9E-0421BD66D4FB}"/>
          </ac:grpSpMkLst>
        </pc:grpChg>
        <pc:picChg chg="add">
          <ac:chgData name="Victoria Hektor" userId="8b569925-0d85-45b1-a443-d83c1bb01681" providerId="ADAL" clId="{A155FEE4-F8FD-4C47-9F90-7186FEA9057C}" dt="2024-06-07T08:23:54.526" v="258" actId="26606"/>
          <ac:picMkLst>
            <pc:docMk/>
            <pc:sldMk cId="2510190533" sldId="263"/>
            <ac:picMk id="7" creationId="{F6DD2BD5-B303-9312-D304-107546E2DB29}"/>
          </ac:picMkLst>
        </pc:picChg>
      </pc:sldChg>
      <pc:sldChg chg="addSp delSp modSp new mod setBg addAnim setClrOvrMap modNotesTx">
        <pc:chgData name="Victoria Hektor" userId="8b569925-0d85-45b1-a443-d83c1bb01681" providerId="ADAL" clId="{A155FEE4-F8FD-4C47-9F90-7186FEA9057C}" dt="2024-06-10T20:33:26.890" v="1102" actId="20577"/>
        <pc:sldMkLst>
          <pc:docMk/>
          <pc:sldMk cId="1665792449" sldId="264"/>
        </pc:sldMkLst>
        <pc:spChg chg="mod">
          <ac:chgData name="Victoria Hektor" userId="8b569925-0d85-45b1-a443-d83c1bb01681" providerId="ADAL" clId="{A155FEE4-F8FD-4C47-9F90-7186FEA9057C}" dt="2024-06-10T20:32:57.924" v="1094" actId="1076"/>
          <ac:spMkLst>
            <pc:docMk/>
            <pc:sldMk cId="1665792449" sldId="264"/>
            <ac:spMk id="2" creationId="{596B035B-32AF-E7ED-A6D9-A313F33BBA49}"/>
          </ac:spMkLst>
        </pc:spChg>
        <pc:spChg chg="mod">
          <ac:chgData name="Victoria Hektor" userId="8b569925-0d85-45b1-a443-d83c1bb01681" providerId="ADAL" clId="{A155FEE4-F8FD-4C47-9F90-7186FEA9057C}" dt="2024-06-10T20:33:26.890" v="1102" actId="20577"/>
          <ac:spMkLst>
            <pc:docMk/>
            <pc:sldMk cId="1665792449" sldId="264"/>
            <ac:spMk id="3" creationId="{F90D17BB-0519-1218-2C2A-C81F6D63FD0E}"/>
          </ac:spMkLst>
        </pc:spChg>
        <pc:spChg chg="add del">
          <ac:chgData name="Victoria Hektor" userId="8b569925-0d85-45b1-a443-d83c1bb01681" providerId="ADAL" clId="{A155FEE4-F8FD-4C47-9F90-7186FEA9057C}" dt="2024-06-10T20:10:52.444" v="852" actId="26606"/>
          <ac:spMkLst>
            <pc:docMk/>
            <pc:sldMk cId="1665792449" sldId="264"/>
            <ac:spMk id="12" creationId="{73C0A186-7444-4460-9C37-532E7671E99E}"/>
          </ac:spMkLst>
        </pc:spChg>
        <pc:spChg chg="add del">
          <ac:chgData name="Victoria Hektor" userId="8b569925-0d85-45b1-a443-d83c1bb01681" providerId="ADAL" clId="{A155FEE4-F8FD-4C47-9F90-7186FEA9057C}" dt="2024-06-10T20:11:06.430" v="857" actId="26606"/>
          <ac:spMkLst>
            <pc:docMk/>
            <pc:sldMk cId="1665792449" sldId="264"/>
            <ac:spMk id="27" creationId="{670D6F2B-93AF-47D6-9378-5E54BE0AC69F}"/>
          </ac:spMkLst>
        </pc:spChg>
        <pc:spChg chg="add del">
          <ac:chgData name="Victoria Hektor" userId="8b569925-0d85-45b1-a443-d83c1bb01681" providerId="ADAL" clId="{A155FEE4-F8FD-4C47-9F90-7186FEA9057C}" dt="2024-06-10T20:11:06.430" v="857" actId="26606"/>
          <ac:spMkLst>
            <pc:docMk/>
            <pc:sldMk cId="1665792449" sldId="264"/>
            <ac:spMk id="29" creationId="{2B65E6B8-0D17-4912-97E4-60B47A511133}"/>
          </ac:spMkLst>
        </pc:spChg>
        <pc:spChg chg="add del">
          <ac:chgData name="Victoria Hektor" userId="8b569925-0d85-45b1-a443-d83c1bb01681" providerId="ADAL" clId="{A155FEE4-F8FD-4C47-9F90-7186FEA9057C}" dt="2024-06-10T20:11:06.360" v="856" actId="26606"/>
          <ac:spMkLst>
            <pc:docMk/>
            <pc:sldMk cId="1665792449" sldId="264"/>
            <ac:spMk id="38" creationId="{670D6F2B-93AF-47D6-9378-5E54BE0AC69F}"/>
          </ac:spMkLst>
        </pc:spChg>
        <pc:spChg chg="add del">
          <ac:chgData name="Victoria Hektor" userId="8b569925-0d85-45b1-a443-d83c1bb01681" providerId="ADAL" clId="{A155FEE4-F8FD-4C47-9F90-7186FEA9057C}" dt="2024-06-10T20:11:06.360" v="856" actId="26606"/>
          <ac:spMkLst>
            <pc:docMk/>
            <pc:sldMk cId="1665792449" sldId="264"/>
            <ac:spMk id="40" creationId="{2D529E20-662F-4915-ACD7-970C026FDB7F}"/>
          </ac:spMkLst>
        </pc:spChg>
        <pc:spChg chg="add del">
          <ac:chgData name="Victoria Hektor" userId="8b569925-0d85-45b1-a443-d83c1bb01681" providerId="ADAL" clId="{A155FEE4-F8FD-4C47-9F90-7186FEA9057C}" dt="2024-06-10T20:11:06.360" v="856" actId="26606"/>
          <ac:spMkLst>
            <pc:docMk/>
            <pc:sldMk cId="1665792449" sldId="264"/>
            <ac:spMk id="42" creationId="{1AD5EB79-7F9A-4BBC-92A5-188382CBA1B6}"/>
          </ac:spMkLst>
        </pc:spChg>
        <pc:spChg chg="add del">
          <ac:chgData name="Victoria Hektor" userId="8b569925-0d85-45b1-a443-d83c1bb01681" providerId="ADAL" clId="{A155FEE4-F8FD-4C47-9F90-7186FEA9057C}" dt="2024-06-10T20:11:06.360" v="856" actId="26606"/>
          <ac:spMkLst>
            <pc:docMk/>
            <pc:sldMk cId="1665792449" sldId="264"/>
            <ac:spMk id="44" creationId="{B9B8A17F-DC3A-4D9A-AA53-9BFB894CD7BA}"/>
          </ac:spMkLst>
        </pc:spChg>
        <pc:spChg chg="add">
          <ac:chgData name="Victoria Hektor" userId="8b569925-0d85-45b1-a443-d83c1bb01681" providerId="ADAL" clId="{A155FEE4-F8FD-4C47-9F90-7186FEA9057C}" dt="2024-06-10T20:11:06.430" v="857" actId="26606"/>
          <ac:spMkLst>
            <pc:docMk/>
            <pc:sldMk cId="1665792449" sldId="264"/>
            <ac:spMk id="49" creationId="{670D6F2B-93AF-47D6-9378-5E54BE0AC69F}"/>
          </ac:spMkLst>
        </pc:spChg>
        <pc:spChg chg="add">
          <ac:chgData name="Victoria Hektor" userId="8b569925-0d85-45b1-a443-d83c1bb01681" providerId="ADAL" clId="{A155FEE4-F8FD-4C47-9F90-7186FEA9057C}" dt="2024-06-10T20:11:06.430" v="857" actId="26606"/>
          <ac:spMkLst>
            <pc:docMk/>
            <pc:sldMk cId="1665792449" sldId="264"/>
            <ac:spMk id="50" creationId="{56981798-4550-46DA-9172-4846E2FB66EC}"/>
          </ac:spMkLst>
        </pc:spChg>
        <pc:spChg chg="add">
          <ac:chgData name="Victoria Hektor" userId="8b569925-0d85-45b1-a443-d83c1bb01681" providerId="ADAL" clId="{A155FEE4-F8FD-4C47-9F90-7186FEA9057C}" dt="2024-06-10T20:11:06.430" v="857" actId="26606"/>
          <ac:spMkLst>
            <pc:docMk/>
            <pc:sldMk cId="1665792449" sldId="264"/>
            <ac:spMk id="51" creationId="{D82EB7D3-3AD8-4ED1-9E1A-2906E14635E3}"/>
          </ac:spMkLst>
        </pc:spChg>
        <pc:spChg chg="add">
          <ac:chgData name="Victoria Hektor" userId="8b569925-0d85-45b1-a443-d83c1bb01681" providerId="ADAL" clId="{A155FEE4-F8FD-4C47-9F90-7186FEA9057C}" dt="2024-06-10T20:11:06.430" v="857" actId="26606"/>
          <ac:spMkLst>
            <pc:docMk/>
            <pc:sldMk cId="1665792449" sldId="264"/>
            <ac:spMk id="52" creationId="{2D529E20-662F-4915-ACD7-970C026FDB7F}"/>
          </ac:spMkLst>
        </pc:spChg>
        <pc:grpChg chg="add del">
          <ac:chgData name="Victoria Hektor" userId="8b569925-0d85-45b1-a443-d83c1bb01681" providerId="ADAL" clId="{A155FEE4-F8FD-4C47-9F90-7186FEA9057C}" dt="2024-06-10T20:10:52.444" v="852" actId="26606"/>
          <ac:grpSpMkLst>
            <pc:docMk/>
            <pc:sldMk cId="1665792449" sldId="264"/>
            <ac:grpSpMk id="8" creationId="{93E10248-AF0E-477D-B4D2-47C02CE4E353}"/>
          </ac:grpSpMkLst>
        </pc:grpChg>
        <pc:grpChg chg="add del">
          <ac:chgData name="Victoria Hektor" userId="8b569925-0d85-45b1-a443-d83c1bb01681" providerId="ADAL" clId="{A155FEE4-F8FD-4C47-9F90-7186FEA9057C}" dt="2024-06-10T20:10:52.444" v="852" actId="26606"/>
          <ac:grpSpMkLst>
            <pc:docMk/>
            <pc:sldMk cId="1665792449" sldId="264"/>
            <ac:grpSpMk id="14" creationId="{D4EC3799-3F52-48CE-85CC-83AED368EB42}"/>
          </ac:grpSpMkLst>
        </pc:grpChg>
        <pc:grpChg chg="add del">
          <ac:chgData name="Victoria Hektor" userId="8b569925-0d85-45b1-a443-d83c1bb01681" providerId="ADAL" clId="{A155FEE4-F8FD-4C47-9F90-7186FEA9057C}" dt="2024-06-10T20:11:06.430" v="857" actId="26606"/>
          <ac:grpSpMkLst>
            <pc:docMk/>
            <pc:sldMk cId="1665792449" sldId="264"/>
            <ac:grpSpMk id="23" creationId="{6503EB0F-2257-4A3E-A73B-E1DE769B459F}"/>
          </ac:grpSpMkLst>
        </pc:grpChg>
        <pc:grpChg chg="add del">
          <ac:chgData name="Victoria Hektor" userId="8b569925-0d85-45b1-a443-d83c1bb01681" providerId="ADAL" clId="{A155FEE4-F8FD-4C47-9F90-7186FEA9057C}" dt="2024-06-10T20:11:06.360" v="856" actId="26606"/>
          <ac:grpSpMkLst>
            <pc:docMk/>
            <pc:sldMk cId="1665792449" sldId="264"/>
            <ac:grpSpMk id="34" creationId="{6503EB0F-2257-4A3E-A73B-E1DE769B459F}"/>
          </ac:grpSpMkLst>
        </pc:grpChg>
        <pc:grpChg chg="add">
          <ac:chgData name="Victoria Hektor" userId="8b569925-0d85-45b1-a443-d83c1bb01681" providerId="ADAL" clId="{A155FEE4-F8FD-4C47-9F90-7186FEA9057C}" dt="2024-06-10T20:11:06.430" v="857" actId="26606"/>
          <ac:grpSpMkLst>
            <pc:docMk/>
            <pc:sldMk cId="1665792449" sldId="264"/>
            <ac:grpSpMk id="46" creationId="{6503EB0F-2257-4A3E-A73B-E1DE769B459F}"/>
          </ac:grpSpMkLst>
        </pc:grpChg>
        <pc:picChg chg="add mod ord">
          <ac:chgData name="Victoria Hektor" userId="8b569925-0d85-45b1-a443-d83c1bb01681" providerId="ADAL" clId="{A155FEE4-F8FD-4C47-9F90-7186FEA9057C}" dt="2024-06-10T20:11:06.430" v="857" actId="26606"/>
          <ac:picMkLst>
            <pc:docMk/>
            <pc:sldMk cId="1665792449" sldId="264"/>
            <ac:picMk id="5" creationId="{E56C37AE-D866-8A90-E77B-F0CBE4B74284}"/>
          </ac:picMkLst>
        </pc:picChg>
        <pc:cxnChg chg="add del">
          <ac:chgData name="Victoria Hektor" userId="8b569925-0d85-45b1-a443-d83c1bb01681" providerId="ADAL" clId="{A155FEE4-F8FD-4C47-9F90-7186FEA9057C}" dt="2024-06-10T20:10:52.444" v="852" actId="26606"/>
          <ac:cxnSpMkLst>
            <pc:docMk/>
            <pc:sldMk cId="1665792449" sldId="264"/>
            <ac:cxnSpMk id="18" creationId="{789E20C7-BB50-4317-93C7-90C8ED80B275}"/>
          </ac:cxnSpMkLst>
        </pc:cxnChg>
      </pc:sldChg>
      <pc:sldChg chg="addSp delSp modSp add mod modNotes modNotesTx">
        <pc:chgData name="Victoria Hektor" userId="8b569925-0d85-45b1-a443-d83c1bb01681" providerId="ADAL" clId="{A155FEE4-F8FD-4C47-9F90-7186FEA9057C}" dt="2024-06-10T21:15:00.170" v="1235" actId="20577"/>
        <pc:sldMkLst>
          <pc:docMk/>
          <pc:sldMk cId="948961811" sldId="265"/>
        </pc:sldMkLst>
        <pc:spChg chg="mod">
          <ac:chgData name="Victoria Hektor" userId="8b569925-0d85-45b1-a443-d83c1bb01681" providerId="ADAL" clId="{A155FEE4-F8FD-4C47-9F90-7186FEA9057C}" dt="2024-06-10T21:15:00.170" v="1235" actId="20577"/>
          <ac:spMkLst>
            <pc:docMk/>
            <pc:sldMk cId="948961811" sldId="265"/>
            <ac:spMk id="2" creationId="{DB5276DA-DADC-6F00-6DAF-7BFAC878D132}"/>
          </ac:spMkLst>
        </pc:spChg>
        <pc:spChg chg="add mod">
          <ac:chgData name="Victoria Hektor" userId="8b569925-0d85-45b1-a443-d83c1bb01681" providerId="ADAL" clId="{A155FEE4-F8FD-4C47-9F90-7186FEA9057C}" dt="2024-06-10T16:31:26.162" v="401" actId="113"/>
          <ac:spMkLst>
            <pc:docMk/>
            <pc:sldMk cId="948961811" sldId="265"/>
            <ac:spMk id="3" creationId="{00985C83-8EF5-3FD4-2EC9-5D2C7C11B86E}"/>
          </ac:spMkLst>
        </pc:spChg>
        <pc:spChg chg="del mod">
          <ac:chgData name="Victoria Hektor" userId="8b569925-0d85-45b1-a443-d83c1bb01681" providerId="ADAL" clId="{A155FEE4-F8FD-4C47-9F90-7186FEA9057C}" dt="2024-06-10T16:30:52.364" v="397" actId="478"/>
          <ac:spMkLst>
            <pc:docMk/>
            <pc:sldMk cId="948961811" sldId="265"/>
            <ac:spMk id="6" creationId="{20B956B7-9A64-54C8-A31D-2764A30E8F05}"/>
          </ac:spMkLst>
        </pc:spChg>
        <pc:spChg chg="add del mod">
          <ac:chgData name="Victoria Hektor" userId="8b569925-0d85-45b1-a443-d83c1bb01681" providerId="ADAL" clId="{A155FEE4-F8FD-4C47-9F90-7186FEA9057C}" dt="2024-06-10T16:31:17.972" v="399" actId="931"/>
          <ac:spMkLst>
            <pc:docMk/>
            <pc:sldMk cId="948961811" sldId="265"/>
            <ac:spMk id="7" creationId="{92DBEB66-D16A-D01B-EEA8-04B742BD9572}"/>
          </ac:spMkLst>
        </pc:spChg>
        <pc:spChg chg="mod">
          <ac:chgData name="Victoria Hektor" userId="8b569925-0d85-45b1-a443-d83c1bb01681" providerId="ADAL" clId="{A155FEE4-F8FD-4C47-9F90-7186FEA9057C}" dt="2024-06-10T16:30:11.672" v="380" actId="1076"/>
          <ac:spMkLst>
            <pc:docMk/>
            <pc:sldMk cId="948961811" sldId="265"/>
            <ac:spMk id="8" creationId="{EE500FC6-9022-0201-81CD-EB1AA544DC1F}"/>
          </ac:spMkLst>
        </pc:spChg>
        <pc:spChg chg="del">
          <ac:chgData name="Victoria Hektor" userId="8b569925-0d85-45b1-a443-d83c1bb01681" providerId="ADAL" clId="{A155FEE4-F8FD-4C47-9F90-7186FEA9057C}" dt="2024-06-10T16:29:59.292" v="375" actId="478"/>
          <ac:spMkLst>
            <pc:docMk/>
            <pc:sldMk cId="948961811" sldId="265"/>
            <ac:spMk id="9" creationId="{ACAC10E5-C899-4639-1C5C-EFFB32A82DE7}"/>
          </ac:spMkLst>
        </pc:spChg>
        <pc:spChg chg="del">
          <ac:chgData name="Victoria Hektor" userId="8b569925-0d85-45b1-a443-d83c1bb01681" providerId="ADAL" clId="{A155FEE4-F8FD-4C47-9F90-7186FEA9057C}" dt="2024-06-10T16:30:01.162" v="376" actId="478"/>
          <ac:spMkLst>
            <pc:docMk/>
            <pc:sldMk cId="948961811" sldId="265"/>
            <ac:spMk id="10" creationId="{7C41AB98-12EA-4EA7-FD5D-40BDCB32EB53}"/>
          </ac:spMkLst>
        </pc:spChg>
        <pc:spChg chg="mod">
          <ac:chgData name="Victoria Hektor" userId="8b569925-0d85-45b1-a443-d83c1bb01681" providerId="ADAL" clId="{A155FEE4-F8FD-4C47-9F90-7186FEA9057C}" dt="2024-06-10T16:30:19.504" v="381" actId="1076"/>
          <ac:spMkLst>
            <pc:docMk/>
            <pc:sldMk cId="948961811" sldId="265"/>
            <ac:spMk id="11" creationId="{97332DCD-D7A0-9F44-F486-C040009FD2DF}"/>
          </ac:spMkLst>
        </pc:spChg>
        <pc:spChg chg="add mod">
          <ac:chgData name="Victoria Hektor" userId="8b569925-0d85-45b1-a443-d83c1bb01681" providerId="ADAL" clId="{A155FEE4-F8FD-4C47-9F90-7186FEA9057C}" dt="2024-06-10T16:31:44.009" v="417" actId="20577"/>
          <ac:spMkLst>
            <pc:docMk/>
            <pc:sldMk cId="948961811" sldId="265"/>
            <ac:spMk id="14" creationId="{457E0D3B-4F5A-CE6F-1B16-7A09848241A1}"/>
          </ac:spMkLst>
        </pc:spChg>
        <pc:picChg chg="del">
          <ac:chgData name="Victoria Hektor" userId="8b569925-0d85-45b1-a443-d83c1bb01681" providerId="ADAL" clId="{A155FEE4-F8FD-4C47-9F90-7186FEA9057C}" dt="2024-06-10T16:30:58.367" v="398" actId="478"/>
          <ac:picMkLst>
            <pc:docMk/>
            <pc:sldMk cId="948961811" sldId="265"/>
            <ac:picMk id="5" creationId="{60B4851A-9774-552D-24ED-69C0660C634F}"/>
          </ac:picMkLst>
        </pc:picChg>
        <pc:picChg chg="add mod">
          <ac:chgData name="Victoria Hektor" userId="8b569925-0d85-45b1-a443-d83c1bb01681" providerId="ADAL" clId="{A155FEE4-F8FD-4C47-9F90-7186FEA9057C}" dt="2024-06-10T16:31:21.208" v="400" actId="1076"/>
          <ac:picMkLst>
            <pc:docMk/>
            <pc:sldMk cId="948961811" sldId="265"/>
            <ac:picMk id="13" creationId="{9C64874E-088A-8DD6-301E-AB1AC5833B33}"/>
          </ac:picMkLst>
        </pc:picChg>
      </pc:sldChg>
      <pc:sldChg chg="addSp delSp modSp add mod ord modNotes modNotesTx">
        <pc:chgData name="Victoria Hektor" userId="8b569925-0d85-45b1-a443-d83c1bb01681" providerId="ADAL" clId="{A155FEE4-F8FD-4C47-9F90-7186FEA9057C}" dt="2024-06-10T21:14:14.041" v="1213" actId="403"/>
        <pc:sldMkLst>
          <pc:docMk/>
          <pc:sldMk cId="3769915500" sldId="266"/>
        </pc:sldMkLst>
        <pc:spChg chg="mod">
          <ac:chgData name="Victoria Hektor" userId="8b569925-0d85-45b1-a443-d83c1bb01681" providerId="ADAL" clId="{A155FEE4-F8FD-4C47-9F90-7186FEA9057C}" dt="2024-06-10T21:14:14.041" v="1213" actId="403"/>
          <ac:spMkLst>
            <pc:docMk/>
            <pc:sldMk cId="3769915500" sldId="266"/>
            <ac:spMk id="2" creationId="{DB5276DA-DADC-6F00-6DAF-7BFAC878D132}"/>
          </ac:spMkLst>
        </pc:spChg>
        <pc:spChg chg="add del mod">
          <ac:chgData name="Victoria Hektor" userId="8b569925-0d85-45b1-a443-d83c1bb01681" providerId="ADAL" clId="{A155FEE4-F8FD-4C47-9F90-7186FEA9057C}" dt="2024-06-10T16:37:02.601" v="493" actId="931"/>
          <ac:spMkLst>
            <pc:docMk/>
            <pc:sldMk cId="3769915500" sldId="266"/>
            <ac:spMk id="4" creationId="{A998480D-F50D-28C5-0316-E2CAC9E9EFC8}"/>
          </ac:spMkLst>
        </pc:spChg>
        <pc:spChg chg="del mod">
          <ac:chgData name="Victoria Hektor" userId="8b569925-0d85-45b1-a443-d83c1bb01681" providerId="ADAL" clId="{A155FEE4-F8FD-4C47-9F90-7186FEA9057C}" dt="2024-06-10T21:09:05.231" v="1193" actId="478"/>
          <ac:spMkLst>
            <pc:docMk/>
            <pc:sldMk cId="3769915500" sldId="266"/>
            <ac:spMk id="6" creationId="{20B956B7-9A64-54C8-A31D-2764A30E8F05}"/>
          </ac:spMkLst>
        </pc:spChg>
        <pc:spChg chg="mod">
          <ac:chgData name="Victoria Hektor" userId="8b569925-0d85-45b1-a443-d83c1bb01681" providerId="ADAL" clId="{A155FEE4-F8FD-4C47-9F90-7186FEA9057C}" dt="2024-06-10T16:39:56.417" v="527" actId="113"/>
          <ac:spMkLst>
            <pc:docMk/>
            <pc:sldMk cId="3769915500" sldId="266"/>
            <ac:spMk id="8" creationId="{EE500FC6-9022-0201-81CD-EB1AA544DC1F}"/>
          </ac:spMkLst>
        </pc:spChg>
        <pc:spChg chg="mod">
          <ac:chgData name="Victoria Hektor" userId="8b569925-0d85-45b1-a443-d83c1bb01681" providerId="ADAL" clId="{A155FEE4-F8FD-4C47-9F90-7186FEA9057C}" dt="2024-06-10T16:40:02.285" v="528" actId="114"/>
          <ac:spMkLst>
            <pc:docMk/>
            <pc:sldMk cId="3769915500" sldId="266"/>
            <ac:spMk id="9" creationId="{ACAC10E5-C899-4639-1C5C-EFFB32A82DE7}"/>
          </ac:spMkLst>
        </pc:spChg>
        <pc:spChg chg="mod">
          <ac:chgData name="Victoria Hektor" userId="8b569925-0d85-45b1-a443-d83c1bb01681" providerId="ADAL" clId="{A155FEE4-F8FD-4C47-9F90-7186FEA9057C}" dt="2024-06-10T16:40:02.285" v="528" actId="114"/>
          <ac:spMkLst>
            <pc:docMk/>
            <pc:sldMk cId="3769915500" sldId="266"/>
            <ac:spMk id="10" creationId="{7C41AB98-12EA-4EA7-FD5D-40BDCB32EB53}"/>
          </ac:spMkLst>
        </pc:spChg>
        <pc:spChg chg="del">
          <ac:chgData name="Victoria Hektor" userId="8b569925-0d85-45b1-a443-d83c1bb01681" providerId="ADAL" clId="{A155FEE4-F8FD-4C47-9F90-7186FEA9057C}" dt="2024-06-10T16:38:24.897" v="509" actId="478"/>
          <ac:spMkLst>
            <pc:docMk/>
            <pc:sldMk cId="3769915500" sldId="266"/>
            <ac:spMk id="11" creationId="{97332DCD-D7A0-9F44-F486-C040009FD2DF}"/>
          </ac:spMkLst>
        </pc:spChg>
        <pc:picChg chg="del">
          <ac:chgData name="Victoria Hektor" userId="8b569925-0d85-45b1-a443-d83c1bb01681" providerId="ADAL" clId="{A155FEE4-F8FD-4C47-9F90-7186FEA9057C}" dt="2024-06-10T16:36:47.849" v="492" actId="478"/>
          <ac:picMkLst>
            <pc:docMk/>
            <pc:sldMk cId="3769915500" sldId="266"/>
            <ac:picMk id="5" creationId="{60B4851A-9774-552D-24ED-69C0660C634F}"/>
          </ac:picMkLst>
        </pc:picChg>
        <pc:picChg chg="add mod">
          <ac:chgData name="Victoria Hektor" userId="8b569925-0d85-45b1-a443-d83c1bb01681" providerId="ADAL" clId="{A155FEE4-F8FD-4C47-9F90-7186FEA9057C}" dt="2024-06-10T16:37:10.369" v="494" actId="1076"/>
          <ac:picMkLst>
            <pc:docMk/>
            <pc:sldMk cId="3769915500" sldId="266"/>
            <ac:picMk id="12" creationId="{041D7C18-D65F-2A77-89B0-E466601F8A32}"/>
          </ac:picMkLst>
        </pc:picChg>
      </pc:sldChg>
      <pc:sldChg chg="delSp modSp add mod modNotesTx">
        <pc:chgData name="Victoria Hektor" userId="8b569925-0d85-45b1-a443-d83c1bb01681" providerId="ADAL" clId="{A155FEE4-F8FD-4C47-9F90-7186FEA9057C}" dt="2024-06-10T21:14:22.274" v="1216" actId="403"/>
        <pc:sldMkLst>
          <pc:docMk/>
          <pc:sldMk cId="4105852710" sldId="267"/>
        </pc:sldMkLst>
        <pc:spChg chg="mod">
          <ac:chgData name="Victoria Hektor" userId="8b569925-0d85-45b1-a443-d83c1bb01681" providerId="ADAL" clId="{A155FEE4-F8FD-4C47-9F90-7186FEA9057C}" dt="2024-06-10T21:14:22.274" v="1216" actId="403"/>
          <ac:spMkLst>
            <pc:docMk/>
            <pc:sldMk cId="4105852710" sldId="267"/>
            <ac:spMk id="2" creationId="{DB5276DA-DADC-6F00-6DAF-7BFAC878D132}"/>
          </ac:spMkLst>
        </pc:spChg>
        <pc:spChg chg="del">
          <ac:chgData name="Victoria Hektor" userId="8b569925-0d85-45b1-a443-d83c1bb01681" providerId="ADAL" clId="{A155FEE4-F8FD-4C47-9F90-7186FEA9057C}" dt="2024-06-10T20:28:59.934" v="1073" actId="478"/>
          <ac:spMkLst>
            <pc:docMk/>
            <pc:sldMk cId="4105852710" sldId="267"/>
            <ac:spMk id="6" creationId="{20B956B7-9A64-54C8-A31D-2764A30E8F05}"/>
          </ac:spMkLst>
        </pc:spChg>
        <pc:spChg chg="mod">
          <ac:chgData name="Victoria Hektor" userId="8b569925-0d85-45b1-a443-d83c1bb01681" providerId="ADAL" clId="{A155FEE4-F8FD-4C47-9F90-7186FEA9057C}" dt="2024-06-10T16:41:22.535" v="535" actId="113"/>
          <ac:spMkLst>
            <pc:docMk/>
            <pc:sldMk cId="4105852710" sldId="267"/>
            <ac:spMk id="8" creationId="{EE500FC6-9022-0201-81CD-EB1AA544DC1F}"/>
          </ac:spMkLst>
        </pc:spChg>
        <pc:spChg chg="mod">
          <ac:chgData name="Victoria Hektor" userId="8b569925-0d85-45b1-a443-d83c1bb01681" providerId="ADAL" clId="{A155FEE4-F8FD-4C47-9F90-7186FEA9057C}" dt="2024-06-10T16:41:22.535" v="535" actId="113"/>
          <ac:spMkLst>
            <pc:docMk/>
            <pc:sldMk cId="4105852710" sldId="267"/>
            <ac:spMk id="9" creationId="{ACAC10E5-C899-4639-1C5C-EFFB32A82DE7}"/>
          </ac:spMkLst>
        </pc:spChg>
        <pc:spChg chg="mod">
          <ac:chgData name="Victoria Hektor" userId="8b569925-0d85-45b1-a443-d83c1bb01681" providerId="ADAL" clId="{A155FEE4-F8FD-4C47-9F90-7186FEA9057C}" dt="2024-06-10T20:26:39.184" v="1066" actId="20577"/>
          <ac:spMkLst>
            <pc:docMk/>
            <pc:sldMk cId="4105852710" sldId="267"/>
            <ac:spMk id="10" creationId="{7C41AB98-12EA-4EA7-FD5D-40BDCB32EB53}"/>
          </ac:spMkLst>
        </pc:spChg>
        <pc:picChg chg="mod">
          <ac:chgData name="Victoria Hektor" userId="8b569925-0d85-45b1-a443-d83c1bb01681" providerId="ADAL" clId="{A155FEE4-F8FD-4C47-9F90-7186FEA9057C}" dt="2024-06-10T20:29:25.982" v="1077" actId="1076"/>
          <ac:picMkLst>
            <pc:docMk/>
            <pc:sldMk cId="4105852710" sldId="267"/>
            <ac:picMk id="12" creationId="{041D7C18-D65F-2A77-89B0-E466601F8A32}"/>
          </ac:picMkLst>
        </pc:picChg>
      </pc:sldChg>
      <pc:sldChg chg="modNotesTx">
        <pc:chgData name="Victoria Hektor" userId="8b569925-0d85-45b1-a443-d83c1bb01681" providerId="ADAL" clId="{A155FEE4-F8FD-4C47-9F90-7186FEA9057C}" dt="2024-06-10T20:08:14.788" v="787" actId="33524"/>
        <pc:sldMkLst>
          <pc:docMk/>
          <pc:sldMk cId="1538057961" sldId="268"/>
        </pc:sldMkLst>
      </pc:sldChg>
      <pc:sldChg chg="addSp delSp modSp add mod ord">
        <pc:chgData name="Victoria Hektor" userId="8b569925-0d85-45b1-a443-d83c1bb01681" providerId="ADAL" clId="{A155FEE4-F8FD-4C47-9F90-7186FEA9057C}" dt="2024-06-11T08:50:24.467" v="1837" actId="931"/>
        <pc:sldMkLst>
          <pc:docMk/>
          <pc:sldMk cId="3944963709" sldId="280"/>
        </pc:sldMkLst>
        <pc:spChg chg="del mod">
          <ac:chgData name="Victoria Hektor" userId="8b569925-0d85-45b1-a443-d83c1bb01681" providerId="ADAL" clId="{A155FEE4-F8FD-4C47-9F90-7186FEA9057C}" dt="2024-06-11T08:50:24.467" v="1837" actId="931"/>
          <ac:spMkLst>
            <pc:docMk/>
            <pc:sldMk cId="3944963709" sldId="280"/>
            <ac:spMk id="3" creationId="{F90D17BB-0519-1218-2C2A-C81F6D63FD0E}"/>
          </ac:spMkLst>
        </pc:spChg>
        <pc:picChg chg="add mod">
          <ac:chgData name="Victoria Hektor" userId="8b569925-0d85-45b1-a443-d83c1bb01681" providerId="ADAL" clId="{A155FEE4-F8FD-4C47-9F90-7186FEA9057C}" dt="2024-06-11T08:50:24.467" v="1837" actId="931"/>
          <ac:picMkLst>
            <pc:docMk/>
            <pc:sldMk cId="3944963709" sldId="280"/>
            <ac:picMk id="5" creationId="{C0227980-E1A5-1146-4FF9-703F2C95AF2A}"/>
          </ac:picMkLst>
        </pc:picChg>
      </pc:sldChg>
      <pc:sldChg chg="addSp delSp modSp add mod ord setBg setClrOvrMap modNotesTx">
        <pc:chgData name="Victoria Hektor" userId="8b569925-0d85-45b1-a443-d83c1bb01681" providerId="ADAL" clId="{A155FEE4-F8FD-4C47-9F90-7186FEA9057C}" dt="2024-06-10T22:05:23.164" v="1752"/>
        <pc:sldMkLst>
          <pc:docMk/>
          <pc:sldMk cId="2693692190" sldId="281"/>
        </pc:sldMkLst>
        <pc:spChg chg="mod">
          <ac:chgData name="Victoria Hektor" userId="8b569925-0d85-45b1-a443-d83c1bb01681" providerId="ADAL" clId="{A155FEE4-F8FD-4C47-9F90-7186FEA9057C}" dt="2024-06-10T22:05:23.164" v="1752"/>
          <ac:spMkLst>
            <pc:docMk/>
            <pc:sldMk cId="2693692190" sldId="281"/>
            <ac:spMk id="2" creationId="{DB5276DA-DADC-6F00-6DAF-7BFAC878D132}"/>
          </ac:spMkLst>
        </pc:spChg>
        <pc:spChg chg="add del mod">
          <ac:chgData name="Victoria Hektor" userId="8b569925-0d85-45b1-a443-d83c1bb01681" providerId="ADAL" clId="{A155FEE4-F8FD-4C47-9F90-7186FEA9057C}" dt="2024-06-10T20:58:38.941" v="1125" actId="931"/>
          <ac:spMkLst>
            <pc:docMk/>
            <pc:sldMk cId="2693692190" sldId="281"/>
            <ac:spMk id="4" creationId="{9120B5EC-04D6-0B4A-4E68-663CCF0B38C3}"/>
          </ac:spMkLst>
        </pc:spChg>
        <pc:spChg chg="mod">
          <ac:chgData name="Victoria Hektor" userId="8b569925-0d85-45b1-a443-d83c1bb01681" providerId="ADAL" clId="{A155FEE4-F8FD-4C47-9F90-7186FEA9057C}" dt="2024-06-10T21:36:48.946" v="1488" actId="21"/>
          <ac:spMkLst>
            <pc:docMk/>
            <pc:sldMk cId="2693692190" sldId="281"/>
            <ac:spMk id="8" creationId="{EE500FC6-9022-0201-81CD-EB1AA544DC1F}"/>
          </ac:spMkLst>
        </pc:spChg>
        <pc:spChg chg="del">
          <ac:chgData name="Victoria Hektor" userId="8b569925-0d85-45b1-a443-d83c1bb01681" providerId="ADAL" clId="{A155FEE4-F8FD-4C47-9F90-7186FEA9057C}" dt="2024-06-10T21:00:30.981" v="1138" actId="478"/>
          <ac:spMkLst>
            <pc:docMk/>
            <pc:sldMk cId="2693692190" sldId="281"/>
            <ac:spMk id="9" creationId="{ACAC10E5-C899-4639-1C5C-EFFB32A82DE7}"/>
          </ac:spMkLst>
        </pc:spChg>
        <pc:spChg chg="del">
          <ac:chgData name="Victoria Hektor" userId="8b569925-0d85-45b1-a443-d83c1bb01681" providerId="ADAL" clId="{A155FEE4-F8FD-4C47-9F90-7186FEA9057C}" dt="2024-06-10T21:00:33.373" v="1139" actId="478"/>
          <ac:spMkLst>
            <pc:docMk/>
            <pc:sldMk cId="2693692190" sldId="281"/>
            <ac:spMk id="10" creationId="{7C41AB98-12EA-4EA7-FD5D-40BDCB32EB53}"/>
          </ac:spMkLst>
        </pc:spChg>
        <pc:spChg chg="add del mod">
          <ac:chgData name="Victoria Hektor" userId="8b569925-0d85-45b1-a443-d83c1bb01681" providerId="ADAL" clId="{A155FEE4-F8FD-4C47-9F90-7186FEA9057C}" dt="2024-06-10T21:02:48.851" v="1150" actId="478"/>
          <ac:spMkLst>
            <pc:docMk/>
            <pc:sldMk cId="2693692190" sldId="281"/>
            <ac:spMk id="18" creationId="{0D0535BB-A0DE-A9F6-37EE-1E5947FA727E}"/>
          </ac:spMkLst>
        </pc:spChg>
        <pc:spChg chg="add">
          <ac:chgData name="Victoria Hektor" userId="8b569925-0d85-45b1-a443-d83c1bb01681" providerId="ADAL" clId="{A155FEE4-F8FD-4C47-9F90-7186FEA9057C}" dt="2024-06-10T21:02:54.437" v="1151" actId="26606"/>
          <ac:spMkLst>
            <pc:docMk/>
            <pc:sldMk cId="2693692190" sldId="281"/>
            <ac:spMk id="21" creationId="{74335F11-74A2-4711-AC50-CBE41094929C}"/>
          </ac:spMkLst>
        </pc:spChg>
        <pc:spChg chg="add">
          <ac:chgData name="Victoria Hektor" userId="8b569925-0d85-45b1-a443-d83c1bb01681" providerId="ADAL" clId="{A155FEE4-F8FD-4C47-9F90-7186FEA9057C}" dt="2024-06-10T21:02:54.437" v="1151" actId="26606"/>
          <ac:spMkLst>
            <pc:docMk/>
            <pc:sldMk cId="2693692190" sldId="281"/>
            <ac:spMk id="23" creationId="{1CB9A032-7D2A-4CEC-8222-E350EEBFECD0}"/>
          </ac:spMkLst>
        </pc:spChg>
        <pc:spChg chg="add">
          <ac:chgData name="Victoria Hektor" userId="8b569925-0d85-45b1-a443-d83c1bb01681" providerId="ADAL" clId="{A155FEE4-F8FD-4C47-9F90-7186FEA9057C}" dt="2024-06-10T21:02:54.437" v="1151" actId="26606"/>
          <ac:spMkLst>
            <pc:docMk/>
            <pc:sldMk cId="2693692190" sldId="281"/>
            <ac:spMk id="25" creationId="{800D0616-B405-4CE3-8A73-14F11603EC8F}"/>
          </ac:spMkLst>
        </pc:spChg>
        <pc:spChg chg="add">
          <ac:chgData name="Victoria Hektor" userId="8b569925-0d85-45b1-a443-d83c1bb01681" providerId="ADAL" clId="{A155FEE4-F8FD-4C47-9F90-7186FEA9057C}" dt="2024-06-10T21:02:54.437" v="1151" actId="26606"/>
          <ac:spMkLst>
            <pc:docMk/>
            <pc:sldMk cId="2693692190" sldId="281"/>
            <ac:spMk id="27" creationId="{6E2FE09B-7419-43C3-85D2-C804F1BE30D8}"/>
          </ac:spMkLst>
        </pc:spChg>
        <pc:spChg chg="add">
          <ac:chgData name="Victoria Hektor" userId="8b569925-0d85-45b1-a443-d83c1bb01681" providerId="ADAL" clId="{A155FEE4-F8FD-4C47-9F90-7186FEA9057C}" dt="2024-06-10T21:02:54.437" v="1151" actId="26606"/>
          <ac:spMkLst>
            <pc:docMk/>
            <pc:sldMk cId="2693692190" sldId="281"/>
            <ac:spMk id="29" creationId="{BCDD2921-DE0D-4418-8566-F7F18DCB77A4}"/>
          </ac:spMkLst>
        </pc:spChg>
        <pc:picChg chg="add del mod">
          <ac:chgData name="Victoria Hektor" userId="8b569925-0d85-45b1-a443-d83c1bb01681" providerId="ADAL" clId="{A155FEE4-F8FD-4C47-9F90-7186FEA9057C}" dt="2024-06-10T21:02:42.805" v="1149" actId="478"/>
          <ac:picMkLst>
            <pc:docMk/>
            <pc:sldMk cId="2693692190" sldId="281"/>
            <ac:picMk id="6" creationId="{F2D5A8B2-73AB-13B3-37C6-0A8D425509CF}"/>
          </ac:picMkLst>
        </pc:picChg>
        <pc:picChg chg="add mod ord">
          <ac:chgData name="Victoria Hektor" userId="8b569925-0d85-45b1-a443-d83c1bb01681" providerId="ADAL" clId="{A155FEE4-F8FD-4C47-9F90-7186FEA9057C}" dt="2024-06-10T21:21:42.745" v="1312" actId="14100"/>
          <ac:picMkLst>
            <pc:docMk/>
            <pc:sldMk cId="2693692190" sldId="281"/>
            <ac:picMk id="11" creationId="{59165E1A-8ACE-8A0B-151C-2CE2DB65AF4E}"/>
          </ac:picMkLst>
        </pc:picChg>
        <pc:picChg chg="del">
          <ac:chgData name="Victoria Hektor" userId="8b569925-0d85-45b1-a443-d83c1bb01681" providerId="ADAL" clId="{A155FEE4-F8FD-4C47-9F90-7186FEA9057C}" dt="2024-06-10T20:58:08.188" v="1124" actId="478"/>
          <ac:picMkLst>
            <pc:docMk/>
            <pc:sldMk cId="2693692190" sldId="281"/>
            <ac:picMk id="12" creationId="{041D7C18-D65F-2A77-89B0-E466601F8A32}"/>
          </ac:picMkLst>
        </pc:picChg>
        <pc:picChg chg="add mod ord">
          <ac:chgData name="Victoria Hektor" userId="8b569925-0d85-45b1-a443-d83c1bb01681" providerId="ADAL" clId="{A155FEE4-F8FD-4C47-9F90-7186FEA9057C}" dt="2024-06-10T21:21:37.919" v="1310" actId="14100"/>
          <ac:picMkLst>
            <pc:docMk/>
            <pc:sldMk cId="2693692190" sldId="281"/>
            <ac:picMk id="14" creationId="{AD818FC3-047D-4546-9345-41861A4BCBEC}"/>
          </ac:picMkLst>
        </pc:picChg>
        <pc:picChg chg="add mod">
          <ac:chgData name="Victoria Hektor" userId="8b569925-0d85-45b1-a443-d83c1bb01681" providerId="ADAL" clId="{A155FEE4-F8FD-4C47-9F90-7186FEA9057C}" dt="2024-06-10T21:02:54.437" v="1151" actId="26606"/>
          <ac:picMkLst>
            <pc:docMk/>
            <pc:sldMk cId="2693692190" sldId="281"/>
            <ac:picMk id="16" creationId="{2EA5EC68-AB45-187E-EC27-1BCE64BA9D5F}"/>
          </ac:picMkLst>
        </pc:picChg>
      </pc:sldChg>
      <pc:sldChg chg="addSp delSp modSp add mod setBg setClrOvrMap modNotesTx">
        <pc:chgData name="Victoria Hektor" userId="8b569925-0d85-45b1-a443-d83c1bb01681" providerId="ADAL" clId="{A155FEE4-F8FD-4C47-9F90-7186FEA9057C}" dt="2024-06-10T21:20:39.032" v="1304" actId="1076"/>
        <pc:sldMkLst>
          <pc:docMk/>
          <pc:sldMk cId="3337483021" sldId="282"/>
        </pc:sldMkLst>
        <pc:spChg chg="mod">
          <ac:chgData name="Victoria Hektor" userId="8b569925-0d85-45b1-a443-d83c1bb01681" providerId="ADAL" clId="{A155FEE4-F8FD-4C47-9F90-7186FEA9057C}" dt="2024-06-10T21:18:19.518" v="1294" actId="26606"/>
          <ac:spMkLst>
            <pc:docMk/>
            <pc:sldMk cId="3337483021" sldId="282"/>
            <ac:spMk id="2" creationId="{DB5276DA-DADC-6F00-6DAF-7BFAC878D132}"/>
          </ac:spMkLst>
        </pc:spChg>
        <pc:spChg chg="add del mod">
          <ac:chgData name="Victoria Hektor" userId="8b569925-0d85-45b1-a443-d83c1bb01681" providerId="ADAL" clId="{A155FEE4-F8FD-4C47-9F90-7186FEA9057C}" dt="2024-06-10T21:17:52.527" v="1286" actId="931"/>
          <ac:spMkLst>
            <pc:docMk/>
            <pc:sldMk cId="3337483021" sldId="282"/>
            <ac:spMk id="4" creationId="{C7B1681B-9BD4-6EA0-9BB4-D526A28FB497}"/>
          </ac:spMkLst>
        </pc:spChg>
        <pc:spChg chg="del">
          <ac:chgData name="Victoria Hektor" userId="8b569925-0d85-45b1-a443-d83c1bb01681" providerId="ADAL" clId="{A155FEE4-F8FD-4C47-9F90-7186FEA9057C}" dt="2024-06-10T21:16:33.994" v="1280" actId="478"/>
          <ac:spMkLst>
            <pc:docMk/>
            <pc:sldMk cId="3337483021" sldId="282"/>
            <ac:spMk id="8" creationId="{EE500FC6-9022-0201-81CD-EB1AA544DC1F}"/>
          </ac:spMkLst>
        </pc:spChg>
        <pc:spChg chg="del">
          <ac:chgData name="Victoria Hektor" userId="8b569925-0d85-45b1-a443-d83c1bb01681" providerId="ADAL" clId="{A155FEE4-F8FD-4C47-9F90-7186FEA9057C}" dt="2024-06-10T21:16:37.665" v="1281" actId="478"/>
          <ac:spMkLst>
            <pc:docMk/>
            <pc:sldMk cId="3337483021" sldId="282"/>
            <ac:spMk id="9" creationId="{ACAC10E5-C899-4639-1C5C-EFFB32A82DE7}"/>
          </ac:spMkLst>
        </pc:spChg>
        <pc:spChg chg="mod ord">
          <ac:chgData name="Victoria Hektor" userId="8b569925-0d85-45b1-a443-d83c1bb01681" providerId="ADAL" clId="{A155FEE4-F8FD-4C47-9F90-7186FEA9057C}" dt="2024-06-10T21:20:39.032" v="1304" actId="1076"/>
          <ac:spMkLst>
            <pc:docMk/>
            <pc:sldMk cId="3337483021" sldId="282"/>
            <ac:spMk id="10" creationId="{7C41AB98-12EA-4EA7-FD5D-40BDCB32EB53}"/>
          </ac:spMkLst>
        </pc:spChg>
        <pc:spChg chg="add">
          <ac:chgData name="Victoria Hektor" userId="8b569925-0d85-45b1-a443-d83c1bb01681" providerId="ADAL" clId="{A155FEE4-F8FD-4C47-9F90-7186FEA9057C}" dt="2024-06-10T21:18:19.518" v="1294" actId="26606"/>
          <ac:spMkLst>
            <pc:docMk/>
            <pc:sldMk cId="3337483021" sldId="282"/>
            <ac:spMk id="15" creationId="{F70C2B8F-6B1B-46D5-86E6-40F36C695FC2}"/>
          </ac:spMkLst>
        </pc:spChg>
        <pc:spChg chg="add">
          <ac:chgData name="Victoria Hektor" userId="8b569925-0d85-45b1-a443-d83c1bb01681" providerId="ADAL" clId="{A155FEE4-F8FD-4C47-9F90-7186FEA9057C}" dt="2024-06-10T21:18:19.518" v="1294" actId="26606"/>
          <ac:spMkLst>
            <pc:docMk/>
            <pc:sldMk cId="3337483021" sldId="282"/>
            <ac:spMk id="17" creationId="{DB521824-592C-476A-AB0A-CA0C6D1F3407}"/>
          </ac:spMkLst>
        </pc:spChg>
        <pc:spChg chg="add">
          <ac:chgData name="Victoria Hektor" userId="8b569925-0d85-45b1-a443-d83c1bb01681" providerId="ADAL" clId="{A155FEE4-F8FD-4C47-9F90-7186FEA9057C}" dt="2024-06-10T21:18:19.518" v="1294" actId="26606"/>
          <ac:spMkLst>
            <pc:docMk/>
            <pc:sldMk cId="3337483021" sldId="282"/>
            <ac:spMk id="19" creationId="{A2749EFA-8EE4-4EB8-9424-8E593B9320AD}"/>
          </ac:spMkLst>
        </pc:spChg>
        <pc:spChg chg="add">
          <ac:chgData name="Victoria Hektor" userId="8b569925-0d85-45b1-a443-d83c1bb01681" providerId="ADAL" clId="{A155FEE4-F8FD-4C47-9F90-7186FEA9057C}" dt="2024-06-10T21:18:19.518" v="1294" actId="26606"/>
          <ac:spMkLst>
            <pc:docMk/>
            <pc:sldMk cId="3337483021" sldId="282"/>
            <ac:spMk id="21" creationId="{B5C860C9-D4F9-4350-80DA-0D1CD36C7741}"/>
          </ac:spMkLst>
        </pc:spChg>
        <pc:spChg chg="add">
          <ac:chgData name="Victoria Hektor" userId="8b569925-0d85-45b1-a443-d83c1bb01681" providerId="ADAL" clId="{A155FEE4-F8FD-4C47-9F90-7186FEA9057C}" dt="2024-06-10T21:18:19.518" v="1294" actId="26606"/>
          <ac:spMkLst>
            <pc:docMk/>
            <pc:sldMk cId="3337483021" sldId="282"/>
            <ac:spMk id="23" creationId="{538A90C8-AE0E-4EBA-9AF8-EEDB206020E0}"/>
          </ac:spMkLst>
        </pc:spChg>
        <pc:picChg chg="add mod">
          <ac:chgData name="Victoria Hektor" userId="8b569925-0d85-45b1-a443-d83c1bb01681" providerId="ADAL" clId="{A155FEE4-F8FD-4C47-9F90-7186FEA9057C}" dt="2024-06-10T21:18:30.396" v="1295" actId="27957"/>
          <ac:picMkLst>
            <pc:docMk/>
            <pc:sldMk cId="3337483021" sldId="282"/>
            <ac:picMk id="6" creationId="{B534C441-1A66-FBC3-E9D2-12B0FA7A2625}"/>
          </ac:picMkLst>
        </pc:picChg>
        <pc:picChg chg="del">
          <ac:chgData name="Victoria Hektor" userId="8b569925-0d85-45b1-a443-d83c1bb01681" providerId="ADAL" clId="{A155FEE4-F8FD-4C47-9F90-7186FEA9057C}" dt="2024-06-10T21:16:10.004" v="1237" actId="478"/>
          <ac:picMkLst>
            <pc:docMk/>
            <pc:sldMk cId="3337483021" sldId="282"/>
            <ac:picMk id="12" creationId="{041D7C18-D65F-2A77-89B0-E466601F8A32}"/>
          </ac:picMkLst>
        </pc:picChg>
      </pc:sldChg>
      <pc:sldChg chg="addSp delSp modSp add mod ord modNotesTx">
        <pc:chgData name="Victoria Hektor" userId="8b569925-0d85-45b1-a443-d83c1bb01681" providerId="ADAL" clId="{A155FEE4-F8FD-4C47-9F90-7186FEA9057C}" dt="2024-06-10T21:50:41.096" v="1706" actId="20577"/>
        <pc:sldMkLst>
          <pc:docMk/>
          <pc:sldMk cId="2565705658" sldId="284"/>
        </pc:sldMkLst>
        <pc:spChg chg="mod">
          <ac:chgData name="Victoria Hektor" userId="8b569925-0d85-45b1-a443-d83c1bb01681" providerId="ADAL" clId="{A155FEE4-F8FD-4C47-9F90-7186FEA9057C}" dt="2024-06-10T21:27:30.737" v="1423" actId="6549"/>
          <ac:spMkLst>
            <pc:docMk/>
            <pc:sldMk cId="2565705658" sldId="284"/>
            <ac:spMk id="2" creationId="{DB5276DA-DADC-6F00-6DAF-7BFAC878D132}"/>
          </ac:spMkLst>
        </pc:spChg>
        <pc:spChg chg="mod">
          <ac:chgData name="Victoria Hektor" userId="8b569925-0d85-45b1-a443-d83c1bb01681" providerId="ADAL" clId="{A155FEE4-F8FD-4C47-9F90-7186FEA9057C}" dt="2024-06-10T21:50:41.096" v="1706" actId="20577"/>
          <ac:spMkLst>
            <pc:docMk/>
            <pc:sldMk cId="2565705658" sldId="284"/>
            <ac:spMk id="8" creationId="{EE500FC6-9022-0201-81CD-EB1AA544DC1F}"/>
          </ac:spMkLst>
        </pc:spChg>
        <pc:picChg chg="add mod">
          <ac:chgData name="Victoria Hektor" userId="8b569925-0d85-45b1-a443-d83c1bb01681" providerId="ADAL" clId="{A155FEE4-F8FD-4C47-9F90-7186FEA9057C}" dt="2024-06-10T21:33:49.144" v="1441" actId="1076"/>
          <ac:picMkLst>
            <pc:docMk/>
            <pc:sldMk cId="2565705658" sldId="284"/>
            <ac:picMk id="4" creationId="{86115E16-A84D-F7FB-8207-B8238DAAD773}"/>
          </ac:picMkLst>
        </pc:picChg>
        <pc:picChg chg="add mod">
          <ac:chgData name="Victoria Hektor" userId="8b569925-0d85-45b1-a443-d83c1bb01681" providerId="ADAL" clId="{A155FEE4-F8FD-4C47-9F90-7186FEA9057C}" dt="2024-06-10T21:33:42.472" v="1439" actId="14100"/>
          <ac:picMkLst>
            <pc:docMk/>
            <pc:sldMk cId="2565705658" sldId="284"/>
            <ac:picMk id="6" creationId="{4FADDF96-BED2-A923-B55F-5652ED896276}"/>
          </ac:picMkLst>
        </pc:picChg>
        <pc:picChg chg="add mod">
          <ac:chgData name="Victoria Hektor" userId="8b569925-0d85-45b1-a443-d83c1bb01681" providerId="ADAL" clId="{A155FEE4-F8FD-4C47-9F90-7186FEA9057C}" dt="2024-06-10T21:33:38.016" v="1437" actId="1076"/>
          <ac:picMkLst>
            <pc:docMk/>
            <pc:sldMk cId="2565705658" sldId="284"/>
            <ac:picMk id="9" creationId="{79CC3EE7-8DEC-A5FE-89E3-A3CE48446112}"/>
          </ac:picMkLst>
        </pc:picChg>
        <pc:picChg chg="del mod">
          <ac:chgData name="Victoria Hektor" userId="8b569925-0d85-45b1-a443-d83c1bb01681" providerId="ADAL" clId="{A155FEE4-F8FD-4C47-9F90-7186FEA9057C}" dt="2024-06-10T21:22:55.780" v="1345" actId="478"/>
          <ac:picMkLst>
            <pc:docMk/>
            <pc:sldMk cId="2565705658" sldId="284"/>
            <ac:picMk id="11" creationId="{59165E1A-8ACE-8A0B-151C-2CE2DB65AF4E}"/>
          </ac:picMkLst>
        </pc:picChg>
        <pc:picChg chg="del">
          <ac:chgData name="Victoria Hektor" userId="8b569925-0d85-45b1-a443-d83c1bb01681" providerId="ADAL" clId="{A155FEE4-F8FD-4C47-9F90-7186FEA9057C}" dt="2024-06-10T21:22:55.164" v="1343" actId="478"/>
          <ac:picMkLst>
            <pc:docMk/>
            <pc:sldMk cId="2565705658" sldId="284"/>
            <ac:picMk id="14" creationId="{AD818FC3-047D-4546-9345-41861A4BCBEC}"/>
          </ac:picMkLst>
        </pc:picChg>
        <pc:picChg chg="del">
          <ac:chgData name="Victoria Hektor" userId="8b569925-0d85-45b1-a443-d83c1bb01681" providerId="ADAL" clId="{A155FEE4-F8FD-4C47-9F90-7186FEA9057C}" dt="2024-06-10T21:22:54.060" v="1342" actId="478"/>
          <ac:picMkLst>
            <pc:docMk/>
            <pc:sldMk cId="2565705658" sldId="284"/>
            <ac:picMk id="16" creationId="{2EA5EC68-AB45-187E-EC27-1BCE64BA9D5F}"/>
          </ac:picMkLst>
        </pc:picChg>
      </pc:sldChg>
      <pc:sldChg chg="addSp delSp modSp add mod setClrOvrMap modNotesTx">
        <pc:chgData name="Victoria Hektor" userId="8b569925-0d85-45b1-a443-d83c1bb01681" providerId="ADAL" clId="{A155FEE4-F8FD-4C47-9F90-7186FEA9057C}" dt="2024-06-10T21:49:37.185" v="1613" actId="20577"/>
        <pc:sldMkLst>
          <pc:docMk/>
          <pc:sldMk cId="2368429367" sldId="285"/>
        </pc:sldMkLst>
        <pc:spChg chg="mod">
          <ac:chgData name="Victoria Hektor" userId="8b569925-0d85-45b1-a443-d83c1bb01681" providerId="ADAL" clId="{A155FEE4-F8FD-4C47-9F90-7186FEA9057C}" dt="2024-06-10T21:45:30.973" v="1573" actId="26606"/>
          <ac:spMkLst>
            <pc:docMk/>
            <pc:sldMk cId="2368429367" sldId="285"/>
            <ac:spMk id="2" creationId="{DB5276DA-DADC-6F00-6DAF-7BFAC878D132}"/>
          </ac:spMkLst>
        </pc:spChg>
        <pc:spChg chg="add">
          <ac:chgData name="Victoria Hektor" userId="8b569925-0d85-45b1-a443-d83c1bb01681" providerId="ADAL" clId="{A155FEE4-F8FD-4C47-9F90-7186FEA9057C}" dt="2024-06-10T21:42:55.180" v="1544"/>
          <ac:spMkLst>
            <pc:docMk/>
            <pc:sldMk cId="2368429367" sldId="285"/>
            <ac:spMk id="3" creationId="{0345C525-345C-E86F-4479-8C50344C81EA}"/>
          </ac:spMkLst>
        </pc:spChg>
        <pc:spChg chg="add">
          <ac:chgData name="Victoria Hektor" userId="8b569925-0d85-45b1-a443-d83c1bb01681" providerId="ADAL" clId="{A155FEE4-F8FD-4C47-9F90-7186FEA9057C}" dt="2024-06-10T21:43:03.252" v="1545"/>
          <ac:spMkLst>
            <pc:docMk/>
            <pc:sldMk cId="2368429367" sldId="285"/>
            <ac:spMk id="5" creationId="{C8AD0018-2145-2D12-1006-E5CD5E6FD4B7}"/>
          </ac:spMkLst>
        </pc:spChg>
        <pc:spChg chg="add">
          <ac:chgData name="Victoria Hektor" userId="8b569925-0d85-45b1-a443-d83c1bb01681" providerId="ADAL" clId="{A155FEE4-F8FD-4C47-9F90-7186FEA9057C}" dt="2024-06-10T21:43:07.322" v="1546"/>
          <ac:spMkLst>
            <pc:docMk/>
            <pc:sldMk cId="2368429367" sldId="285"/>
            <ac:spMk id="7" creationId="{1BC30920-EE2A-4708-5ACF-FF8CB04CB2C3}"/>
          </ac:spMkLst>
        </pc:spChg>
        <pc:spChg chg="del mod">
          <ac:chgData name="Victoria Hektor" userId="8b569925-0d85-45b1-a443-d83c1bb01681" providerId="ADAL" clId="{A155FEE4-F8FD-4C47-9F90-7186FEA9057C}" dt="2024-06-10T21:43:20.013" v="1551" actId="478"/>
          <ac:spMkLst>
            <pc:docMk/>
            <pc:sldMk cId="2368429367" sldId="285"/>
            <ac:spMk id="8" creationId="{EE500FC6-9022-0201-81CD-EB1AA544DC1F}"/>
          </ac:spMkLst>
        </pc:spChg>
        <pc:spChg chg="add mod ord">
          <ac:chgData name="Victoria Hektor" userId="8b569925-0d85-45b1-a443-d83c1bb01681" providerId="ADAL" clId="{A155FEE4-F8FD-4C47-9F90-7186FEA9057C}" dt="2024-06-10T21:45:30.973" v="1573" actId="26606"/>
          <ac:spMkLst>
            <pc:docMk/>
            <pc:sldMk cId="2368429367" sldId="285"/>
            <ac:spMk id="10" creationId="{19D6B71B-571F-4691-A71E-166F90D71CEF}"/>
          </ac:spMkLst>
        </pc:spChg>
        <pc:spChg chg="del">
          <ac:chgData name="Victoria Hektor" userId="8b569925-0d85-45b1-a443-d83c1bb01681" providerId="ADAL" clId="{A155FEE4-F8FD-4C47-9F90-7186FEA9057C}" dt="2024-06-10T21:45:30.973" v="1573" actId="26606"/>
          <ac:spMkLst>
            <pc:docMk/>
            <pc:sldMk cId="2368429367" sldId="285"/>
            <ac:spMk id="21" creationId="{74335F11-74A2-4711-AC50-CBE41094929C}"/>
          </ac:spMkLst>
        </pc:spChg>
        <pc:spChg chg="del">
          <ac:chgData name="Victoria Hektor" userId="8b569925-0d85-45b1-a443-d83c1bb01681" providerId="ADAL" clId="{A155FEE4-F8FD-4C47-9F90-7186FEA9057C}" dt="2024-06-10T21:45:30.973" v="1573" actId="26606"/>
          <ac:spMkLst>
            <pc:docMk/>
            <pc:sldMk cId="2368429367" sldId="285"/>
            <ac:spMk id="23" creationId="{1CB9A032-7D2A-4CEC-8222-E350EEBFECD0}"/>
          </ac:spMkLst>
        </pc:spChg>
        <pc:spChg chg="del">
          <ac:chgData name="Victoria Hektor" userId="8b569925-0d85-45b1-a443-d83c1bb01681" providerId="ADAL" clId="{A155FEE4-F8FD-4C47-9F90-7186FEA9057C}" dt="2024-06-10T21:45:30.973" v="1573" actId="26606"/>
          <ac:spMkLst>
            <pc:docMk/>
            <pc:sldMk cId="2368429367" sldId="285"/>
            <ac:spMk id="25" creationId="{800D0616-B405-4CE3-8A73-14F11603EC8F}"/>
          </ac:spMkLst>
        </pc:spChg>
        <pc:spChg chg="del">
          <ac:chgData name="Victoria Hektor" userId="8b569925-0d85-45b1-a443-d83c1bb01681" providerId="ADAL" clId="{A155FEE4-F8FD-4C47-9F90-7186FEA9057C}" dt="2024-06-10T21:45:30.973" v="1573" actId="26606"/>
          <ac:spMkLst>
            <pc:docMk/>
            <pc:sldMk cId="2368429367" sldId="285"/>
            <ac:spMk id="27" creationId="{6E2FE09B-7419-43C3-85D2-C804F1BE30D8}"/>
          </ac:spMkLst>
        </pc:spChg>
        <pc:spChg chg="del">
          <ac:chgData name="Victoria Hektor" userId="8b569925-0d85-45b1-a443-d83c1bb01681" providerId="ADAL" clId="{A155FEE4-F8FD-4C47-9F90-7186FEA9057C}" dt="2024-06-10T21:45:30.973" v="1573" actId="26606"/>
          <ac:spMkLst>
            <pc:docMk/>
            <pc:sldMk cId="2368429367" sldId="285"/>
            <ac:spMk id="29" creationId="{BCDD2921-DE0D-4418-8566-F7F18DCB77A4}"/>
          </ac:spMkLst>
        </pc:spChg>
        <pc:picChg chg="del">
          <ac:chgData name="Victoria Hektor" userId="8b569925-0d85-45b1-a443-d83c1bb01681" providerId="ADAL" clId="{A155FEE4-F8FD-4C47-9F90-7186FEA9057C}" dt="2024-06-10T21:37:39.778" v="1502" actId="478"/>
          <ac:picMkLst>
            <pc:docMk/>
            <pc:sldMk cId="2368429367" sldId="285"/>
            <ac:picMk id="4" creationId="{86115E16-A84D-F7FB-8207-B8238DAAD773}"/>
          </ac:picMkLst>
        </pc:picChg>
        <pc:picChg chg="del">
          <ac:chgData name="Victoria Hektor" userId="8b569925-0d85-45b1-a443-d83c1bb01681" providerId="ADAL" clId="{A155FEE4-F8FD-4C47-9F90-7186FEA9057C}" dt="2024-06-10T21:37:39.129" v="1501" actId="478"/>
          <ac:picMkLst>
            <pc:docMk/>
            <pc:sldMk cId="2368429367" sldId="285"/>
            <ac:picMk id="6" creationId="{4FADDF96-BED2-A923-B55F-5652ED896276}"/>
          </ac:picMkLst>
        </pc:picChg>
        <pc:picChg chg="del">
          <ac:chgData name="Victoria Hektor" userId="8b569925-0d85-45b1-a443-d83c1bb01681" providerId="ADAL" clId="{A155FEE4-F8FD-4C47-9F90-7186FEA9057C}" dt="2024-06-10T21:37:38.242" v="1500" actId="478"/>
          <ac:picMkLst>
            <pc:docMk/>
            <pc:sldMk cId="2368429367" sldId="285"/>
            <ac:picMk id="9" creationId="{79CC3EE7-8DEC-A5FE-89E3-A3CE48446112}"/>
          </ac:picMkLst>
        </pc:picChg>
        <pc:picChg chg="add mod ord">
          <ac:chgData name="Victoria Hektor" userId="8b569925-0d85-45b1-a443-d83c1bb01681" providerId="ADAL" clId="{A155FEE4-F8FD-4C47-9F90-7186FEA9057C}" dt="2024-06-10T21:45:49.035" v="1578" actId="1076"/>
          <ac:picMkLst>
            <pc:docMk/>
            <pc:sldMk cId="2368429367" sldId="285"/>
            <ac:picMk id="12" creationId="{13D91007-5D16-B95B-75C0-57D77E5FA608}"/>
          </ac:picMkLst>
        </pc:picChg>
        <pc:picChg chg="add mod">
          <ac:chgData name="Victoria Hektor" userId="8b569925-0d85-45b1-a443-d83c1bb01681" providerId="ADAL" clId="{A155FEE4-F8FD-4C47-9F90-7186FEA9057C}" dt="2024-06-10T21:45:55.761" v="1580" actId="1076"/>
          <ac:picMkLst>
            <pc:docMk/>
            <pc:sldMk cId="2368429367" sldId="285"/>
            <ac:picMk id="14" creationId="{0B9F29BB-F3C9-E482-89ED-43B030E2372E}"/>
          </ac:picMkLst>
        </pc:picChg>
        <pc:picChg chg="add mod">
          <ac:chgData name="Victoria Hektor" userId="8b569925-0d85-45b1-a443-d83c1bb01681" providerId="ADAL" clId="{A155FEE4-F8FD-4C47-9F90-7186FEA9057C}" dt="2024-06-10T21:45:45.984" v="1577" actId="14100"/>
          <ac:picMkLst>
            <pc:docMk/>
            <pc:sldMk cId="2368429367" sldId="285"/>
            <ac:picMk id="16" creationId="{4AC87269-48E0-0F85-B4DE-2BCEC733A5BF}"/>
          </ac:picMkLst>
        </pc:picChg>
      </pc:sldChg>
      <pc:sldChg chg="delSp modSp add mod modNotesTx">
        <pc:chgData name="Victoria Hektor" userId="8b569925-0d85-45b1-a443-d83c1bb01681" providerId="ADAL" clId="{A155FEE4-F8FD-4C47-9F90-7186FEA9057C}" dt="2024-06-10T21:57:12.967" v="1729" actId="33524"/>
        <pc:sldMkLst>
          <pc:docMk/>
          <pc:sldMk cId="629874570" sldId="286"/>
        </pc:sldMkLst>
        <pc:spChg chg="mod">
          <ac:chgData name="Victoria Hektor" userId="8b569925-0d85-45b1-a443-d83c1bb01681" providerId="ADAL" clId="{A155FEE4-F8FD-4C47-9F90-7186FEA9057C}" dt="2024-06-10T21:48:57.185" v="1599" actId="20577"/>
          <ac:spMkLst>
            <pc:docMk/>
            <pc:sldMk cId="629874570" sldId="286"/>
            <ac:spMk id="2" creationId="{DB5276DA-DADC-6F00-6DAF-7BFAC878D132}"/>
          </ac:spMkLst>
        </pc:spChg>
        <pc:spChg chg="mod">
          <ac:chgData name="Victoria Hektor" userId="8b569925-0d85-45b1-a443-d83c1bb01681" providerId="ADAL" clId="{A155FEE4-F8FD-4C47-9F90-7186FEA9057C}" dt="2024-06-10T21:57:12.967" v="1729" actId="33524"/>
          <ac:spMkLst>
            <pc:docMk/>
            <pc:sldMk cId="629874570" sldId="286"/>
            <ac:spMk id="10" creationId="{19D6B71B-571F-4691-A71E-166F90D71CEF}"/>
          </ac:spMkLst>
        </pc:spChg>
        <pc:picChg chg="del">
          <ac:chgData name="Victoria Hektor" userId="8b569925-0d85-45b1-a443-d83c1bb01681" providerId="ADAL" clId="{A155FEE4-F8FD-4C47-9F90-7186FEA9057C}" dt="2024-06-10T21:48:41.064" v="1585" actId="478"/>
          <ac:picMkLst>
            <pc:docMk/>
            <pc:sldMk cId="629874570" sldId="286"/>
            <ac:picMk id="12" creationId="{13D91007-5D16-B95B-75C0-57D77E5FA608}"/>
          </ac:picMkLst>
        </pc:picChg>
        <pc:picChg chg="del mod">
          <ac:chgData name="Victoria Hektor" userId="8b569925-0d85-45b1-a443-d83c1bb01681" providerId="ADAL" clId="{A155FEE4-F8FD-4C47-9F90-7186FEA9057C}" dt="2024-06-10T21:48:40.345" v="1584" actId="478"/>
          <ac:picMkLst>
            <pc:docMk/>
            <pc:sldMk cId="629874570" sldId="286"/>
            <ac:picMk id="14" creationId="{0B9F29BB-F3C9-E482-89ED-43B030E2372E}"/>
          </ac:picMkLst>
        </pc:picChg>
        <pc:picChg chg="del">
          <ac:chgData name="Victoria Hektor" userId="8b569925-0d85-45b1-a443-d83c1bb01681" providerId="ADAL" clId="{A155FEE4-F8FD-4C47-9F90-7186FEA9057C}" dt="2024-06-10T21:48:39.513" v="1582" actId="478"/>
          <ac:picMkLst>
            <pc:docMk/>
            <pc:sldMk cId="629874570" sldId="286"/>
            <ac:picMk id="16" creationId="{4AC87269-48E0-0F85-B4DE-2BCEC733A5BF}"/>
          </ac:picMkLst>
        </pc:picChg>
      </pc:sldChg>
      <pc:sldChg chg="modSp add mod ord modNotesTx">
        <pc:chgData name="Victoria Hektor" userId="8b569925-0d85-45b1-a443-d83c1bb01681" providerId="ADAL" clId="{A155FEE4-F8FD-4C47-9F90-7186FEA9057C}" dt="2024-06-10T22:10:30.171" v="1834" actId="403"/>
        <pc:sldMkLst>
          <pc:docMk/>
          <pc:sldMk cId="3131204172" sldId="288"/>
        </pc:sldMkLst>
        <pc:spChg chg="mod">
          <ac:chgData name="Victoria Hektor" userId="8b569925-0d85-45b1-a443-d83c1bb01681" providerId="ADAL" clId="{A155FEE4-F8FD-4C47-9F90-7186FEA9057C}" dt="2024-06-10T22:09:01.154" v="1788" actId="20577"/>
          <ac:spMkLst>
            <pc:docMk/>
            <pc:sldMk cId="3131204172" sldId="288"/>
            <ac:spMk id="2" creationId="{DB5276DA-DADC-6F00-6DAF-7BFAC878D132}"/>
          </ac:spMkLst>
        </pc:spChg>
        <pc:spChg chg="mod">
          <ac:chgData name="Victoria Hektor" userId="8b569925-0d85-45b1-a443-d83c1bb01681" providerId="ADAL" clId="{A155FEE4-F8FD-4C47-9F90-7186FEA9057C}" dt="2024-06-10T22:10:30.171" v="1834" actId="403"/>
          <ac:spMkLst>
            <pc:docMk/>
            <pc:sldMk cId="3131204172" sldId="288"/>
            <ac:spMk id="10" creationId="{19D6B71B-571F-4691-A71E-166F90D71CEF}"/>
          </ac:spMkLst>
        </pc:spChg>
      </pc:sldChg>
    </pc:docChg>
  </pc:docChgLst>
  <pc:docChgLst>
    <pc:chgData name="Abdulaziz Alqulayti" userId="S::p2811611@my365.dmu.ac.uk::d0201888-af97-421d-a97c-0296c6e051b8" providerId="AD" clId="Web-{3429ABE9-DFA9-4E08-F8BA-B0002ADAB445}"/>
    <pc:docChg chg="addSld modSld">
      <pc:chgData name="Abdulaziz Alqulayti" userId="S::p2811611@my365.dmu.ac.uk::d0201888-af97-421d-a97c-0296c6e051b8" providerId="AD" clId="Web-{3429ABE9-DFA9-4E08-F8BA-B0002ADAB445}" dt="2024-06-11T01:33:41.004" v="33"/>
      <pc:docMkLst>
        <pc:docMk/>
      </pc:docMkLst>
      <pc:sldChg chg="modSp">
        <pc:chgData name="Abdulaziz Alqulayti" userId="S::p2811611@my365.dmu.ac.uk::d0201888-af97-421d-a97c-0296c6e051b8" providerId="AD" clId="Web-{3429ABE9-DFA9-4E08-F8BA-B0002ADAB445}" dt="2024-06-11T01:32:33.893" v="12" actId="20577"/>
        <pc:sldMkLst>
          <pc:docMk/>
          <pc:sldMk cId="4053740848" sldId="292"/>
        </pc:sldMkLst>
        <pc:spChg chg="mod">
          <ac:chgData name="Abdulaziz Alqulayti" userId="S::p2811611@my365.dmu.ac.uk::d0201888-af97-421d-a97c-0296c6e051b8" providerId="AD" clId="Web-{3429ABE9-DFA9-4E08-F8BA-B0002ADAB445}" dt="2024-06-11T01:32:33.893" v="12" actId="20577"/>
          <ac:spMkLst>
            <pc:docMk/>
            <pc:sldMk cId="4053740848" sldId="292"/>
            <ac:spMk id="3" creationId="{69FE5BB3-2093-E4CF-0727-58D1A19F730A}"/>
          </ac:spMkLst>
        </pc:spChg>
      </pc:sldChg>
      <pc:sldChg chg="addSp delSp modSp new mod setBg">
        <pc:chgData name="Abdulaziz Alqulayti" userId="S::p2811611@my365.dmu.ac.uk::d0201888-af97-421d-a97c-0296c6e051b8" providerId="AD" clId="Web-{3429ABE9-DFA9-4E08-F8BA-B0002ADAB445}" dt="2024-06-11T01:33:41.004" v="33"/>
        <pc:sldMkLst>
          <pc:docMk/>
          <pc:sldMk cId="500498827" sldId="293"/>
        </pc:sldMkLst>
        <pc:spChg chg="mod">
          <ac:chgData name="Abdulaziz Alqulayti" userId="S::p2811611@my365.dmu.ac.uk::d0201888-af97-421d-a97c-0296c6e051b8" providerId="AD" clId="Web-{3429ABE9-DFA9-4E08-F8BA-B0002ADAB445}" dt="2024-06-11T01:33:41.004" v="33"/>
          <ac:spMkLst>
            <pc:docMk/>
            <pc:sldMk cId="500498827" sldId="293"/>
            <ac:spMk id="2" creationId="{B286E887-6397-F907-FDC0-331B426650DB}"/>
          </ac:spMkLst>
        </pc:spChg>
        <pc:spChg chg="mod">
          <ac:chgData name="Abdulaziz Alqulayti" userId="S::p2811611@my365.dmu.ac.uk::d0201888-af97-421d-a97c-0296c6e051b8" providerId="AD" clId="Web-{3429ABE9-DFA9-4E08-F8BA-B0002ADAB445}" dt="2024-06-11T01:33:41.004" v="33"/>
          <ac:spMkLst>
            <pc:docMk/>
            <pc:sldMk cId="500498827" sldId="293"/>
            <ac:spMk id="3" creationId="{F8C3F026-4C90-3D4F-290F-8FA29EE2A9F8}"/>
          </ac:spMkLst>
        </pc:spChg>
        <pc:spChg chg="add del mod">
          <ac:chgData name="Abdulaziz Alqulayti" userId="S::p2811611@my365.dmu.ac.uk::d0201888-af97-421d-a97c-0296c6e051b8" providerId="AD" clId="Web-{3429ABE9-DFA9-4E08-F8BA-B0002ADAB445}" dt="2024-06-11T01:32:48.221" v="17"/>
          <ac:spMkLst>
            <pc:docMk/>
            <pc:sldMk cId="500498827" sldId="293"/>
            <ac:spMk id="4" creationId="{392795F7-2BBB-FBC8-AEA9-07F546D6983C}"/>
          </ac:spMkLst>
        </pc:spChg>
        <pc:picChg chg="add mod">
          <ac:chgData name="Abdulaziz Alqulayti" userId="S::p2811611@my365.dmu.ac.uk::d0201888-af97-421d-a97c-0296c6e051b8" providerId="AD" clId="Web-{3429ABE9-DFA9-4E08-F8BA-B0002ADAB445}" dt="2024-06-11T01:33:41.004" v="33"/>
          <ac:picMkLst>
            <pc:docMk/>
            <pc:sldMk cId="500498827" sldId="293"/>
            <ac:picMk id="5" creationId="{2C43D5A0-9DEC-87D1-29E2-5ECA2DC36FCB}"/>
          </ac:picMkLst>
        </pc:picChg>
      </pc:sldChg>
    </pc:docChg>
  </pc:docChgLst>
  <pc:docChgLst>
    <pc:chgData name="Abdulaziz Alqulayti" userId="S::p2811611@my365.dmu.ac.uk::d0201888-af97-421d-a97c-0296c6e051b8" providerId="AD" clId="Web-{41160ECB-E1D8-477C-30B4-EBAFFBC1F719}"/>
    <pc:docChg chg="addSld modSld">
      <pc:chgData name="Abdulaziz Alqulayti" userId="S::p2811611@my365.dmu.ac.uk::d0201888-af97-421d-a97c-0296c6e051b8" providerId="AD" clId="Web-{41160ECB-E1D8-477C-30B4-EBAFFBC1F719}" dt="2024-06-11T01:30:55.499" v="124"/>
      <pc:docMkLst>
        <pc:docMk/>
      </pc:docMkLst>
      <pc:sldChg chg="addSp delSp modSp mod setBg">
        <pc:chgData name="Abdulaziz Alqulayti" userId="S::p2811611@my365.dmu.ac.uk::d0201888-af97-421d-a97c-0296c6e051b8" providerId="AD" clId="Web-{41160ECB-E1D8-477C-30B4-EBAFFBC1F719}" dt="2024-06-10T22:07:54.123" v="7"/>
        <pc:sldMkLst>
          <pc:docMk/>
          <pc:sldMk cId="853144517" sldId="260"/>
        </pc:sldMkLst>
        <pc:spChg chg="mod">
          <ac:chgData name="Abdulaziz Alqulayti" userId="S::p2811611@my365.dmu.ac.uk::d0201888-af97-421d-a97c-0296c6e051b8" providerId="AD" clId="Web-{41160ECB-E1D8-477C-30B4-EBAFFBC1F719}" dt="2024-06-10T22:07:54.123" v="7"/>
          <ac:spMkLst>
            <pc:docMk/>
            <pc:sldMk cId="853144517" sldId="260"/>
            <ac:spMk id="2" creationId="{833A43B0-CB1C-0CE4-AAF7-C7B8E9B50800}"/>
          </ac:spMkLst>
        </pc:spChg>
        <pc:spChg chg="mod">
          <ac:chgData name="Abdulaziz Alqulayti" userId="S::p2811611@my365.dmu.ac.uk::d0201888-af97-421d-a97c-0296c6e051b8" providerId="AD" clId="Web-{41160ECB-E1D8-477C-30B4-EBAFFBC1F719}" dt="2024-06-10T22:07:54.123" v="7"/>
          <ac:spMkLst>
            <pc:docMk/>
            <pc:sldMk cId="853144517" sldId="260"/>
            <ac:spMk id="3" creationId="{35DCB41D-E809-B0F2-7FBB-E7A29FDCC103}"/>
          </ac:spMkLst>
        </pc:spChg>
        <pc:spChg chg="add">
          <ac:chgData name="Abdulaziz Alqulayti" userId="S::p2811611@my365.dmu.ac.uk::d0201888-af97-421d-a97c-0296c6e051b8" providerId="AD" clId="Web-{41160ECB-E1D8-477C-30B4-EBAFFBC1F719}" dt="2024-06-10T22:07:54.123" v="7"/>
          <ac:spMkLst>
            <pc:docMk/>
            <pc:sldMk cId="853144517" sldId="260"/>
            <ac:spMk id="10" creationId="{A7C0F5DA-B59F-4F13-8BB8-FFD8F2C572BC}"/>
          </ac:spMkLst>
        </pc:spChg>
        <pc:spChg chg="add del">
          <ac:chgData name="Abdulaziz Alqulayti" userId="S::p2811611@my365.dmu.ac.uk::d0201888-af97-421d-a97c-0296c6e051b8" providerId="AD" clId="Web-{41160ECB-E1D8-477C-30B4-EBAFFBC1F719}" dt="2024-06-10T22:07:54.107" v="6"/>
          <ac:spMkLst>
            <pc:docMk/>
            <pc:sldMk cId="853144517" sldId="260"/>
            <ac:spMk id="12" creationId="{73C0A186-7444-4460-9C37-532E7671E99E}"/>
          </ac:spMkLst>
        </pc:spChg>
        <pc:spChg chg="add del">
          <ac:chgData name="Abdulaziz Alqulayti" userId="S::p2811611@my365.dmu.ac.uk::d0201888-af97-421d-a97c-0296c6e051b8" providerId="AD" clId="Web-{41160ECB-E1D8-477C-30B4-EBAFFBC1F719}" dt="2024-06-10T22:07:36.794" v="4"/>
          <ac:spMkLst>
            <pc:docMk/>
            <pc:sldMk cId="853144517" sldId="260"/>
            <ac:spMk id="13" creationId="{670D6F2B-93AF-47D6-9378-5E54BE0AC69F}"/>
          </ac:spMkLst>
        </pc:spChg>
        <pc:spChg chg="add del">
          <ac:chgData name="Abdulaziz Alqulayti" userId="S::p2811611@my365.dmu.ac.uk::d0201888-af97-421d-a97c-0296c6e051b8" providerId="AD" clId="Web-{41160ECB-E1D8-477C-30B4-EBAFFBC1F719}" dt="2024-06-10T22:07:54.107" v="6"/>
          <ac:spMkLst>
            <pc:docMk/>
            <pc:sldMk cId="853144517" sldId="260"/>
            <ac:spMk id="14" creationId="{D22D1B95-2B54-43E9-85D9-B489F6C5DD0F}"/>
          </ac:spMkLst>
        </pc:spChg>
        <pc:spChg chg="add del">
          <ac:chgData name="Abdulaziz Alqulayti" userId="S::p2811611@my365.dmu.ac.uk::d0201888-af97-421d-a97c-0296c6e051b8" providerId="AD" clId="Web-{41160ECB-E1D8-477C-30B4-EBAFFBC1F719}" dt="2024-06-10T22:07:36.794" v="4"/>
          <ac:spMkLst>
            <pc:docMk/>
            <pc:sldMk cId="853144517" sldId="260"/>
            <ac:spMk id="15" creationId="{D36F3EEA-55D4-4677-80E7-92D00B8F343B}"/>
          </ac:spMkLst>
        </pc:spChg>
        <pc:spChg chg="add del">
          <ac:chgData name="Abdulaziz Alqulayti" userId="S::p2811611@my365.dmu.ac.uk::d0201888-af97-421d-a97c-0296c6e051b8" providerId="AD" clId="Web-{41160ECB-E1D8-477C-30B4-EBAFFBC1F719}" dt="2024-06-10T22:07:54.107" v="6"/>
          <ac:spMkLst>
            <pc:docMk/>
            <pc:sldMk cId="853144517" sldId="260"/>
            <ac:spMk id="16" creationId="{7D0F3F6D-A49D-4406-8D61-1C4F8D792F04}"/>
          </ac:spMkLst>
        </pc:spChg>
        <pc:spChg chg="add del">
          <ac:chgData name="Abdulaziz Alqulayti" userId="S::p2811611@my365.dmu.ac.uk::d0201888-af97-421d-a97c-0296c6e051b8" providerId="AD" clId="Web-{41160ECB-E1D8-477C-30B4-EBAFFBC1F719}" dt="2024-06-10T22:07:36.794" v="4"/>
          <ac:spMkLst>
            <pc:docMk/>
            <pc:sldMk cId="853144517" sldId="260"/>
            <ac:spMk id="17" creationId="{C91E93A7-6C7F-4F77-9CB0-280D958EF4D2}"/>
          </ac:spMkLst>
        </pc:spChg>
        <pc:spChg chg="add del">
          <ac:chgData name="Abdulaziz Alqulayti" userId="S::p2811611@my365.dmu.ac.uk::d0201888-af97-421d-a97c-0296c6e051b8" providerId="AD" clId="Web-{41160ECB-E1D8-477C-30B4-EBAFFBC1F719}" dt="2024-06-10T22:07:54.107" v="6"/>
          <ac:spMkLst>
            <pc:docMk/>
            <pc:sldMk cId="853144517" sldId="260"/>
            <ac:spMk id="18" creationId="{D953A318-DA8D-4405-9536-D889E45C5E3E}"/>
          </ac:spMkLst>
        </pc:spChg>
        <pc:spChg chg="add del">
          <ac:chgData name="Abdulaziz Alqulayti" userId="S::p2811611@my365.dmu.ac.uk::d0201888-af97-421d-a97c-0296c6e051b8" providerId="AD" clId="Web-{41160ECB-E1D8-477C-30B4-EBAFFBC1F719}" dt="2024-06-10T22:07:36.794" v="4"/>
          <ac:spMkLst>
            <pc:docMk/>
            <pc:sldMk cId="853144517" sldId="260"/>
            <ac:spMk id="19" creationId="{E4F17063-EDA4-417B-946F-BA357F3B390D}"/>
          </ac:spMkLst>
        </pc:spChg>
        <pc:spChg chg="add del">
          <ac:chgData name="Abdulaziz Alqulayti" userId="S::p2811611@my365.dmu.ac.uk::d0201888-af97-421d-a97c-0296c6e051b8" providerId="AD" clId="Web-{41160ECB-E1D8-477C-30B4-EBAFFBC1F719}" dt="2024-06-10T22:07:54.107" v="6"/>
          <ac:spMkLst>
            <pc:docMk/>
            <pc:sldMk cId="853144517" sldId="260"/>
            <ac:spMk id="20" creationId="{9E382A3D-2F90-475C-8DF2-F666FEA3425B}"/>
          </ac:spMkLst>
        </pc:spChg>
        <pc:spChg chg="add">
          <ac:chgData name="Abdulaziz Alqulayti" userId="S::p2811611@my365.dmu.ac.uk::d0201888-af97-421d-a97c-0296c6e051b8" providerId="AD" clId="Web-{41160ECB-E1D8-477C-30B4-EBAFFBC1F719}" dt="2024-06-10T22:07:54.123" v="7"/>
          <ac:spMkLst>
            <pc:docMk/>
            <pc:sldMk cId="853144517" sldId="260"/>
            <ac:spMk id="23" creationId="{324E43EB-867C-4B35-9A5C-E435157C7297}"/>
          </ac:spMkLst>
        </pc:spChg>
        <pc:spChg chg="add">
          <ac:chgData name="Abdulaziz Alqulayti" userId="S::p2811611@my365.dmu.ac.uk::d0201888-af97-421d-a97c-0296c6e051b8" providerId="AD" clId="Web-{41160ECB-E1D8-477C-30B4-EBAFFBC1F719}" dt="2024-06-10T22:07:54.123" v="7"/>
          <ac:spMkLst>
            <pc:docMk/>
            <pc:sldMk cId="853144517" sldId="260"/>
            <ac:spMk id="24" creationId="{9CEA1DEC-CC9E-4776-9E08-048A15BFA6CA}"/>
          </ac:spMkLst>
        </pc:spChg>
        <pc:spChg chg="add">
          <ac:chgData name="Abdulaziz Alqulayti" userId="S::p2811611@my365.dmu.ac.uk::d0201888-af97-421d-a97c-0296c6e051b8" providerId="AD" clId="Web-{41160ECB-E1D8-477C-30B4-EBAFFBC1F719}" dt="2024-06-10T22:07:54.123" v="7"/>
          <ac:spMkLst>
            <pc:docMk/>
            <pc:sldMk cId="853144517" sldId="260"/>
            <ac:spMk id="25" creationId="{9CE399CF-F4B8-4832-A8CB-B93F6B1EF44B}"/>
          </ac:spMkLst>
        </pc:spChg>
        <pc:spChg chg="add">
          <ac:chgData name="Abdulaziz Alqulayti" userId="S::p2811611@my365.dmu.ac.uk::d0201888-af97-421d-a97c-0296c6e051b8" providerId="AD" clId="Web-{41160ECB-E1D8-477C-30B4-EBAFFBC1F719}" dt="2024-06-10T22:07:54.123" v="7"/>
          <ac:spMkLst>
            <pc:docMk/>
            <pc:sldMk cId="853144517" sldId="260"/>
            <ac:spMk id="26" creationId="{1F23E73A-FDC8-462C-83C1-3AA8961449CF}"/>
          </ac:spMkLst>
        </pc:spChg>
        <pc:grpChg chg="add del">
          <ac:chgData name="Abdulaziz Alqulayti" userId="S::p2811611@my365.dmu.ac.uk::d0201888-af97-421d-a97c-0296c6e051b8" providerId="AD" clId="Web-{41160ECB-E1D8-477C-30B4-EBAFFBC1F719}" dt="2024-06-10T22:07:54.107" v="6"/>
          <ac:grpSpMkLst>
            <pc:docMk/>
            <pc:sldMk cId="853144517" sldId="260"/>
            <ac:grpSpMk id="8" creationId="{93E10248-AF0E-477D-B4D2-47C02CE4E353}"/>
          </ac:grpSpMkLst>
        </pc:grpChg>
        <pc:grpChg chg="add del">
          <ac:chgData name="Abdulaziz Alqulayti" userId="S::p2811611@my365.dmu.ac.uk::d0201888-af97-421d-a97c-0296c6e051b8" providerId="AD" clId="Web-{41160ECB-E1D8-477C-30B4-EBAFFBC1F719}" dt="2024-06-10T22:07:36.794" v="4"/>
          <ac:grpSpMkLst>
            <pc:docMk/>
            <pc:sldMk cId="853144517" sldId="260"/>
            <ac:grpSpMk id="9" creationId="{6503EB0F-2257-4A3E-A73B-E1DE769B459F}"/>
          </ac:grpSpMkLst>
        </pc:grpChg>
        <pc:picChg chg="add del">
          <ac:chgData name="Abdulaziz Alqulayti" userId="S::p2811611@my365.dmu.ac.uk::d0201888-af97-421d-a97c-0296c6e051b8" providerId="AD" clId="Web-{41160ECB-E1D8-477C-30B4-EBAFFBC1F719}" dt="2024-06-10T22:07:36.794" v="4"/>
          <ac:picMkLst>
            <pc:docMk/>
            <pc:sldMk cId="853144517" sldId="260"/>
            <ac:picMk id="5" creationId="{29D26FC8-B875-DF55-D7FE-83CD7CC1D408}"/>
          </ac:picMkLst>
        </pc:picChg>
      </pc:sldChg>
      <pc:sldChg chg="modSp new">
        <pc:chgData name="Abdulaziz Alqulayti" userId="S::p2811611@my365.dmu.ac.uk::d0201888-af97-421d-a97c-0296c6e051b8" providerId="AD" clId="Web-{41160ECB-E1D8-477C-30B4-EBAFFBC1F719}" dt="2024-06-11T01:21:10.859" v="55" actId="20577"/>
        <pc:sldMkLst>
          <pc:docMk/>
          <pc:sldMk cId="3142458207" sldId="287"/>
        </pc:sldMkLst>
        <pc:spChg chg="mod">
          <ac:chgData name="Abdulaziz Alqulayti" userId="S::p2811611@my365.dmu.ac.uk::d0201888-af97-421d-a97c-0296c6e051b8" providerId="AD" clId="Web-{41160ECB-E1D8-477C-30B4-EBAFFBC1F719}" dt="2024-06-10T22:11:49.316" v="14" actId="20577"/>
          <ac:spMkLst>
            <pc:docMk/>
            <pc:sldMk cId="3142458207" sldId="287"/>
            <ac:spMk id="2" creationId="{5CDF6C2C-9999-08BA-FA46-B1A713F7C3C6}"/>
          </ac:spMkLst>
        </pc:spChg>
        <pc:spChg chg="mod">
          <ac:chgData name="Abdulaziz Alqulayti" userId="S::p2811611@my365.dmu.ac.uk::d0201888-af97-421d-a97c-0296c6e051b8" providerId="AD" clId="Web-{41160ECB-E1D8-477C-30B4-EBAFFBC1F719}" dt="2024-06-11T01:21:10.859" v="55" actId="20577"/>
          <ac:spMkLst>
            <pc:docMk/>
            <pc:sldMk cId="3142458207" sldId="287"/>
            <ac:spMk id="3" creationId="{C6CE690A-AD3C-8BA3-A5EB-83D22A90DEDC}"/>
          </ac:spMkLst>
        </pc:spChg>
      </pc:sldChg>
      <pc:sldChg chg="modSp new">
        <pc:chgData name="Abdulaziz Alqulayti" userId="S::p2811611@my365.dmu.ac.uk::d0201888-af97-421d-a97c-0296c6e051b8" providerId="AD" clId="Web-{41160ECB-E1D8-477C-30B4-EBAFFBC1F719}" dt="2024-06-11T01:25:53.820" v="78" actId="20577"/>
        <pc:sldMkLst>
          <pc:docMk/>
          <pc:sldMk cId="4285728500" sldId="289"/>
        </pc:sldMkLst>
        <pc:spChg chg="mod">
          <ac:chgData name="Abdulaziz Alqulayti" userId="S::p2811611@my365.dmu.ac.uk::d0201888-af97-421d-a97c-0296c6e051b8" providerId="AD" clId="Web-{41160ECB-E1D8-477C-30B4-EBAFFBC1F719}" dt="2024-06-11T01:24:16.802" v="58" actId="20577"/>
          <ac:spMkLst>
            <pc:docMk/>
            <pc:sldMk cId="4285728500" sldId="289"/>
            <ac:spMk id="2" creationId="{88C09D37-0969-4492-6119-DA96CA200A6B}"/>
          </ac:spMkLst>
        </pc:spChg>
        <pc:spChg chg="mod">
          <ac:chgData name="Abdulaziz Alqulayti" userId="S::p2811611@my365.dmu.ac.uk::d0201888-af97-421d-a97c-0296c6e051b8" providerId="AD" clId="Web-{41160ECB-E1D8-477C-30B4-EBAFFBC1F719}" dt="2024-06-11T01:25:53.820" v="78" actId="20577"/>
          <ac:spMkLst>
            <pc:docMk/>
            <pc:sldMk cId="4285728500" sldId="289"/>
            <ac:spMk id="3" creationId="{D221C2A4-9CDB-3D02-36F6-DA20913EBF37}"/>
          </ac:spMkLst>
        </pc:spChg>
      </pc:sldChg>
      <pc:sldChg chg="modSp new">
        <pc:chgData name="Abdulaziz Alqulayti" userId="S::p2811611@my365.dmu.ac.uk::d0201888-af97-421d-a97c-0296c6e051b8" providerId="AD" clId="Web-{41160ECB-E1D8-477C-30B4-EBAFFBC1F719}" dt="2024-06-11T01:28:28.698" v="98" actId="20577"/>
        <pc:sldMkLst>
          <pc:docMk/>
          <pc:sldMk cId="4082517221" sldId="290"/>
        </pc:sldMkLst>
        <pc:spChg chg="mod">
          <ac:chgData name="Abdulaziz Alqulayti" userId="S::p2811611@my365.dmu.ac.uk::d0201888-af97-421d-a97c-0296c6e051b8" providerId="AD" clId="Web-{41160ECB-E1D8-477C-30B4-EBAFFBC1F719}" dt="2024-06-11T01:27:25.134" v="81" actId="20577"/>
          <ac:spMkLst>
            <pc:docMk/>
            <pc:sldMk cId="4082517221" sldId="290"/>
            <ac:spMk id="2" creationId="{5221ECAD-26E2-A727-041C-A6F5C5A6D6CB}"/>
          </ac:spMkLst>
        </pc:spChg>
        <pc:spChg chg="mod">
          <ac:chgData name="Abdulaziz Alqulayti" userId="S::p2811611@my365.dmu.ac.uk::d0201888-af97-421d-a97c-0296c6e051b8" providerId="AD" clId="Web-{41160ECB-E1D8-477C-30B4-EBAFFBC1F719}" dt="2024-06-11T01:28:28.698" v="98" actId="20577"/>
          <ac:spMkLst>
            <pc:docMk/>
            <pc:sldMk cId="4082517221" sldId="290"/>
            <ac:spMk id="3" creationId="{10BF2FC3-D02B-9897-1C4D-1DA744F8B283}"/>
          </ac:spMkLst>
        </pc:spChg>
      </pc:sldChg>
      <pc:sldChg chg="addSp modSp new mod setBg">
        <pc:chgData name="Abdulaziz Alqulayti" userId="S::p2811611@my365.dmu.ac.uk::d0201888-af97-421d-a97c-0296c6e051b8" providerId="AD" clId="Web-{41160ECB-E1D8-477C-30B4-EBAFFBC1F719}" dt="2024-06-11T01:30:04.779" v="115"/>
        <pc:sldMkLst>
          <pc:docMk/>
          <pc:sldMk cId="2247793568" sldId="291"/>
        </pc:sldMkLst>
        <pc:spChg chg="mod">
          <ac:chgData name="Abdulaziz Alqulayti" userId="S::p2811611@my365.dmu.ac.uk::d0201888-af97-421d-a97c-0296c6e051b8" providerId="AD" clId="Web-{41160ECB-E1D8-477C-30B4-EBAFFBC1F719}" dt="2024-06-11T01:30:04.779" v="115"/>
          <ac:spMkLst>
            <pc:docMk/>
            <pc:sldMk cId="2247793568" sldId="291"/>
            <ac:spMk id="2" creationId="{F6A3225F-FAA9-B036-40E1-B451FC1F3606}"/>
          </ac:spMkLst>
        </pc:spChg>
        <pc:spChg chg="mod">
          <ac:chgData name="Abdulaziz Alqulayti" userId="S::p2811611@my365.dmu.ac.uk::d0201888-af97-421d-a97c-0296c6e051b8" providerId="AD" clId="Web-{41160ECB-E1D8-477C-30B4-EBAFFBC1F719}" dt="2024-06-11T01:30:04.779" v="115"/>
          <ac:spMkLst>
            <pc:docMk/>
            <pc:sldMk cId="2247793568" sldId="291"/>
            <ac:spMk id="3" creationId="{47FF17A2-8F82-EBC4-3590-FDBDC9F6ABCB}"/>
          </ac:spMkLst>
        </pc:spChg>
        <pc:picChg chg="add mod">
          <ac:chgData name="Abdulaziz Alqulayti" userId="S::p2811611@my365.dmu.ac.uk::d0201888-af97-421d-a97c-0296c6e051b8" providerId="AD" clId="Web-{41160ECB-E1D8-477C-30B4-EBAFFBC1F719}" dt="2024-06-11T01:30:04.779" v="115"/>
          <ac:picMkLst>
            <pc:docMk/>
            <pc:sldMk cId="2247793568" sldId="291"/>
            <ac:picMk id="4" creationId="{94B22A5C-32C5-5EA6-576F-6EDF64B5FE19}"/>
          </ac:picMkLst>
        </pc:picChg>
      </pc:sldChg>
      <pc:sldChg chg="addSp modSp new mod setBg">
        <pc:chgData name="Abdulaziz Alqulayti" userId="S::p2811611@my365.dmu.ac.uk::d0201888-af97-421d-a97c-0296c6e051b8" providerId="AD" clId="Web-{41160ECB-E1D8-477C-30B4-EBAFFBC1F719}" dt="2024-06-11T01:30:55.499" v="124"/>
        <pc:sldMkLst>
          <pc:docMk/>
          <pc:sldMk cId="4053740848" sldId="292"/>
        </pc:sldMkLst>
        <pc:spChg chg="mod">
          <ac:chgData name="Abdulaziz Alqulayti" userId="S::p2811611@my365.dmu.ac.uk::d0201888-af97-421d-a97c-0296c6e051b8" providerId="AD" clId="Web-{41160ECB-E1D8-477C-30B4-EBAFFBC1F719}" dt="2024-06-11T01:30:55.499" v="124"/>
          <ac:spMkLst>
            <pc:docMk/>
            <pc:sldMk cId="4053740848" sldId="292"/>
            <ac:spMk id="2" creationId="{FA380F09-E303-2312-C62C-22B8152AB3AA}"/>
          </ac:spMkLst>
        </pc:spChg>
        <pc:spChg chg="mod">
          <ac:chgData name="Abdulaziz Alqulayti" userId="S::p2811611@my365.dmu.ac.uk::d0201888-af97-421d-a97c-0296c6e051b8" providerId="AD" clId="Web-{41160ECB-E1D8-477C-30B4-EBAFFBC1F719}" dt="2024-06-11T01:30:55.499" v="124"/>
          <ac:spMkLst>
            <pc:docMk/>
            <pc:sldMk cId="4053740848" sldId="292"/>
            <ac:spMk id="3" creationId="{69FE5BB3-2093-E4CF-0727-58D1A19F730A}"/>
          </ac:spMkLst>
        </pc:spChg>
        <pc:picChg chg="add mod">
          <ac:chgData name="Abdulaziz Alqulayti" userId="S::p2811611@my365.dmu.ac.uk::d0201888-af97-421d-a97c-0296c6e051b8" providerId="AD" clId="Web-{41160ECB-E1D8-477C-30B4-EBAFFBC1F719}" dt="2024-06-11T01:30:55.499" v="124"/>
          <ac:picMkLst>
            <pc:docMk/>
            <pc:sldMk cId="4053740848" sldId="292"/>
            <ac:picMk id="4" creationId="{E9C9EAFD-653C-D705-676B-3D97BACE2737}"/>
          </ac:picMkLst>
        </pc:picChg>
      </pc:sldChg>
    </pc:docChg>
  </pc:docChgLst>
  <pc:docChgLst>
    <pc:chgData name="Abdulaziz Alqulayti" userId="S::p2811611@my365.dmu.ac.uk::d0201888-af97-421d-a97c-0296c6e051b8" providerId="AD" clId="Web-{F1376571-D7D7-2BDE-B055-D6A248054BD6}"/>
    <pc:docChg chg="addSld delSld">
      <pc:chgData name="Abdulaziz Alqulayti" userId="S::p2811611@my365.dmu.ac.uk::d0201888-af97-421d-a97c-0296c6e051b8" providerId="AD" clId="Web-{F1376571-D7D7-2BDE-B055-D6A248054BD6}" dt="2024-06-10T20:01:57.131" v="29"/>
      <pc:docMkLst>
        <pc:docMk/>
      </pc:docMkLst>
      <pc:sldChg chg="new del">
        <pc:chgData name="Abdulaziz Alqulayti" userId="S::p2811611@my365.dmu.ac.uk::d0201888-af97-421d-a97c-0296c6e051b8" providerId="AD" clId="Web-{F1376571-D7D7-2BDE-B055-D6A248054BD6}" dt="2024-06-10T20:01:57.131" v="29"/>
        <pc:sldMkLst>
          <pc:docMk/>
          <pc:sldMk cId="1783060293" sldId="269"/>
        </pc:sldMkLst>
      </pc:sldChg>
      <pc:sldChg chg="new del">
        <pc:chgData name="Abdulaziz Alqulayti" userId="S::p2811611@my365.dmu.ac.uk::d0201888-af97-421d-a97c-0296c6e051b8" providerId="AD" clId="Web-{F1376571-D7D7-2BDE-B055-D6A248054BD6}" dt="2024-06-10T20:01:56.506" v="28"/>
        <pc:sldMkLst>
          <pc:docMk/>
          <pc:sldMk cId="3185112820" sldId="270"/>
        </pc:sldMkLst>
      </pc:sldChg>
      <pc:sldChg chg="new del">
        <pc:chgData name="Abdulaziz Alqulayti" userId="S::p2811611@my365.dmu.ac.uk::d0201888-af97-421d-a97c-0296c6e051b8" providerId="AD" clId="Web-{F1376571-D7D7-2BDE-B055-D6A248054BD6}" dt="2024-06-10T20:01:55.880" v="27"/>
        <pc:sldMkLst>
          <pc:docMk/>
          <pc:sldMk cId="1263332782" sldId="271"/>
        </pc:sldMkLst>
      </pc:sldChg>
      <pc:sldChg chg="new del">
        <pc:chgData name="Abdulaziz Alqulayti" userId="S::p2811611@my365.dmu.ac.uk::d0201888-af97-421d-a97c-0296c6e051b8" providerId="AD" clId="Web-{F1376571-D7D7-2BDE-B055-D6A248054BD6}" dt="2024-06-10T20:01:52.927" v="26"/>
        <pc:sldMkLst>
          <pc:docMk/>
          <pc:sldMk cId="3080452727" sldId="272"/>
        </pc:sldMkLst>
      </pc:sldChg>
      <pc:sldChg chg="new del">
        <pc:chgData name="Abdulaziz Alqulayti" userId="S::p2811611@my365.dmu.ac.uk::d0201888-af97-421d-a97c-0296c6e051b8" providerId="AD" clId="Web-{F1376571-D7D7-2BDE-B055-D6A248054BD6}" dt="2024-06-10T20:01:52.162" v="25"/>
        <pc:sldMkLst>
          <pc:docMk/>
          <pc:sldMk cId="93164550" sldId="273"/>
        </pc:sldMkLst>
      </pc:sldChg>
      <pc:sldChg chg="new del">
        <pc:chgData name="Abdulaziz Alqulayti" userId="S::p2811611@my365.dmu.ac.uk::d0201888-af97-421d-a97c-0296c6e051b8" providerId="AD" clId="Web-{F1376571-D7D7-2BDE-B055-D6A248054BD6}" dt="2024-06-10T20:01:51.068" v="24"/>
        <pc:sldMkLst>
          <pc:docMk/>
          <pc:sldMk cId="2376763318" sldId="274"/>
        </pc:sldMkLst>
      </pc:sldChg>
      <pc:sldChg chg="new del">
        <pc:chgData name="Abdulaziz Alqulayti" userId="S::p2811611@my365.dmu.ac.uk::d0201888-af97-421d-a97c-0296c6e051b8" providerId="AD" clId="Web-{F1376571-D7D7-2BDE-B055-D6A248054BD6}" dt="2024-06-10T20:01:50.177" v="23"/>
        <pc:sldMkLst>
          <pc:docMk/>
          <pc:sldMk cId="701998938" sldId="275"/>
        </pc:sldMkLst>
      </pc:sldChg>
      <pc:sldChg chg="new del">
        <pc:chgData name="Abdulaziz Alqulayti" userId="S::p2811611@my365.dmu.ac.uk::d0201888-af97-421d-a97c-0296c6e051b8" providerId="AD" clId="Web-{F1376571-D7D7-2BDE-B055-D6A248054BD6}" dt="2024-06-10T20:01:44.271" v="22"/>
        <pc:sldMkLst>
          <pc:docMk/>
          <pc:sldMk cId="577837288" sldId="276"/>
        </pc:sldMkLst>
      </pc:sldChg>
      <pc:sldChg chg="new del">
        <pc:chgData name="Abdulaziz Alqulayti" userId="S::p2811611@my365.dmu.ac.uk::d0201888-af97-421d-a97c-0296c6e051b8" providerId="AD" clId="Web-{F1376571-D7D7-2BDE-B055-D6A248054BD6}" dt="2024-06-10T20:01:32.755" v="21"/>
        <pc:sldMkLst>
          <pc:docMk/>
          <pc:sldMk cId="1073515607" sldId="277"/>
        </pc:sldMkLst>
      </pc:sldChg>
      <pc:sldChg chg="new del">
        <pc:chgData name="Abdulaziz Alqulayti" userId="S::p2811611@my365.dmu.ac.uk::d0201888-af97-421d-a97c-0296c6e051b8" providerId="AD" clId="Web-{F1376571-D7D7-2BDE-B055-D6A248054BD6}" dt="2024-06-10T20:01:30.177" v="20"/>
        <pc:sldMkLst>
          <pc:docMk/>
          <pc:sldMk cId="3979551937" sldId="278"/>
        </pc:sldMkLst>
      </pc:sldChg>
      <pc:sldChg chg="new del">
        <pc:chgData name="Abdulaziz Alqulayti" userId="S::p2811611@my365.dmu.ac.uk::d0201888-af97-421d-a97c-0296c6e051b8" providerId="AD" clId="Web-{F1376571-D7D7-2BDE-B055-D6A248054BD6}" dt="2024-06-10T20:01:17.755" v="19"/>
        <pc:sldMkLst>
          <pc:docMk/>
          <pc:sldMk cId="595011410" sldId="279"/>
        </pc:sldMkLst>
      </pc:sldChg>
      <pc:sldChg chg="new del">
        <pc:chgData name="Abdulaziz Alqulayti" userId="S::p2811611@my365.dmu.ac.uk::d0201888-af97-421d-a97c-0296c6e051b8" providerId="AD" clId="Web-{F1376571-D7D7-2BDE-B055-D6A248054BD6}" dt="2024-06-10T20:01:15.551" v="18"/>
        <pc:sldMkLst>
          <pc:docMk/>
          <pc:sldMk cId="1117248258" sldId="280"/>
        </pc:sldMkLst>
      </pc:sldChg>
      <pc:sldChg chg="new del">
        <pc:chgData name="Abdulaziz Alqulayti" userId="S::p2811611@my365.dmu.ac.uk::d0201888-af97-421d-a97c-0296c6e051b8" providerId="AD" clId="Web-{F1376571-D7D7-2BDE-B055-D6A248054BD6}" dt="2024-06-10T20:01:13.176" v="17"/>
        <pc:sldMkLst>
          <pc:docMk/>
          <pc:sldMk cId="1830816124" sldId="281"/>
        </pc:sldMkLst>
      </pc:sldChg>
      <pc:sldChg chg="new del">
        <pc:chgData name="Abdulaziz Alqulayti" userId="S::p2811611@my365.dmu.ac.uk::d0201888-af97-421d-a97c-0296c6e051b8" providerId="AD" clId="Web-{F1376571-D7D7-2BDE-B055-D6A248054BD6}" dt="2024-06-10T20:01:11.192" v="16"/>
        <pc:sldMkLst>
          <pc:docMk/>
          <pc:sldMk cId="2989217645" sldId="282"/>
        </pc:sldMkLst>
      </pc:sldChg>
      <pc:sldChg chg="new del">
        <pc:chgData name="Abdulaziz Alqulayti" userId="S::p2811611@my365.dmu.ac.uk::d0201888-af97-421d-a97c-0296c6e051b8" providerId="AD" clId="Web-{F1376571-D7D7-2BDE-B055-D6A248054BD6}" dt="2024-06-10T20:01:08.520" v="15"/>
        <pc:sldMkLst>
          <pc:docMk/>
          <pc:sldMk cId="1372006133" sldId="283"/>
        </pc:sldMkLst>
      </pc:sldChg>
    </pc:docChg>
  </pc:docChgLst>
  <pc:docChgLst>
    <pc:chgData name="Ella Vithanage" userId="S::p2537413@my365.dmu.ac.uk::d800b12e-5145-4e14-8002-b588d217649b" providerId="AD" clId="Web-{2EFF4DFD-4D39-A296-82B7-9B01496043AE}"/>
    <pc:docChg chg="addSld delSld modSld">
      <pc:chgData name="Ella Vithanage" userId="S::p2537413@my365.dmu.ac.uk::d800b12e-5145-4e14-8002-b588d217649b" providerId="AD" clId="Web-{2EFF4DFD-4D39-A296-82B7-9B01496043AE}" dt="2024-06-10T21:32:16.950" v="4244" actId="20577"/>
      <pc:docMkLst>
        <pc:docMk/>
      </pc:docMkLst>
      <pc:sldChg chg="addSp delSp modSp mod setBg modNotes">
        <pc:chgData name="Ella Vithanage" userId="S::p2537413@my365.dmu.ac.uk::d800b12e-5145-4e14-8002-b588d217649b" providerId="AD" clId="Web-{2EFF4DFD-4D39-A296-82B7-9B01496043AE}" dt="2024-06-10T21:31:53.418" v="4235" actId="20577"/>
        <pc:sldMkLst>
          <pc:docMk/>
          <pc:sldMk cId="1716674817" sldId="258"/>
        </pc:sldMkLst>
        <pc:spChg chg="mod">
          <ac:chgData name="Ella Vithanage" userId="S::p2537413@my365.dmu.ac.uk::d800b12e-5145-4e14-8002-b588d217649b" providerId="AD" clId="Web-{2EFF4DFD-4D39-A296-82B7-9B01496043AE}" dt="2024-06-10T21:31:53.418" v="4235" actId="20577"/>
          <ac:spMkLst>
            <pc:docMk/>
            <pc:sldMk cId="1716674817" sldId="258"/>
            <ac:spMk id="2" creationId="{242579A3-8A4E-B558-723D-3B056EB64E7E}"/>
          </ac:spMkLst>
        </pc:spChg>
        <pc:spChg chg="del mod">
          <ac:chgData name="Ella Vithanage" userId="S::p2537413@my365.dmu.ac.uk::d800b12e-5145-4e14-8002-b588d217649b" providerId="AD" clId="Web-{2EFF4DFD-4D39-A296-82B7-9B01496043AE}" dt="2024-06-10T21:09:48.022" v="3142"/>
          <ac:spMkLst>
            <pc:docMk/>
            <pc:sldMk cId="1716674817" sldId="258"/>
            <ac:spMk id="3" creationId="{904EF3EC-D8C9-7752-5674-F03688542760}"/>
          </ac:spMkLst>
        </pc:spChg>
        <pc:spChg chg="add">
          <ac:chgData name="Ella Vithanage" userId="S::p2537413@my365.dmu.ac.uk::d800b12e-5145-4e14-8002-b588d217649b" providerId="AD" clId="Web-{2EFF4DFD-4D39-A296-82B7-9B01496043AE}" dt="2024-06-10T21:09:48.022" v="3142"/>
          <ac:spMkLst>
            <pc:docMk/>
            <pc:sldMk cId="1716674817" sldId="258"/>
            <ac:spMk id="18" creationId="{CC28BCC9-4093-4FD5-83EB-7EC297F51396}"/>
          </ac:spMkLst>
        </pc:spChg>
        <pc:grpChg chg="add">
          <ac:chgData name="Ella Vithanage" userId="S::p2537413@my365.dmu.ac.uk::d800b12e-5145-4e14-8002-b588d217649b" providerId="AD" clId="Web-{2EFF4DFD-4D39-A296-82B7-9B01496043AE}" dt="2024-06-10T21:09:48.022" v="3142"/>
          <ac:grpSpMkLst>
            <pc:docMk/>
            <pc:sldMk cId="1716674817" sldId="258"/>
            <ac:grpSpMk id="9" creationId="{08BCF048-8940-4354-B9EC-5AD74E283CE3}"/>
          </ac:grpSpMkLst>
        </pc:grpChg>
        <pc:graphicFrameChg chg="add modGraphic">
          <ac:chgData name="Ella Vithanage" userId="S::p2537413@my365.dmu.ac.uk::d800b12e-5145-4e14-8002-b588d217649b" providerId="AD" clId="Web-{2EFF4DFD-4D39-A296-82B7-9B01496043AE}" dt="2024-06-10T21:10:03.163" v="3149" actId="20577"/>
          <ac:graphicFrameMkLst>
            <pc:docMk/>
            <pc:sldMk cId="1716674817" sldId="258"/>
            <ac:graphicFrameMk id="5" creationId="{70FCBB0E-53D0-08AA-F4D4-0322333050EC}"/>
          </ac:graphicFrameMkLst>
        </pc:graphicFrameChg>
      </pc:sldChg>
      <pc:sldChg chg="addSp delSp modSp modNotes">
        <pc:chgData name="Ella Vithanage" userId="S::p2537413@my365.dmu.ac.uk::d800b12e-5145-4e14-8002-b588d217649b" providerId="AD" clId="Web-{2EFF4DFD-4D39-A296-82B7-9B01496043AE}" dt="2024-06-10T20:54:58.467" v="2206"/>
        <pc:sldMkLst>
          <pc:docMk/>
          <pc:sldMk cId="1665792449" sldId="264"/>
        </pc:sldMkLst>
        <pc:spChg chg="mod">
          <ac:chgData name="Ella Vithanage" userId="S::p2537413@my365.dmu.ac.uk::d800b12e-5145-4e14-8002-b588d217649b" providerId="AD" clId="Web-{2EFF4DFD-4D39-A296-82B7-9B01496043AE}" dt="2024-06-10T20:47:38.722" v="1564" actId="20577"/>
          <ac:spMkLst>
            <pc:docMk/>
            <pc:sldMk cId="1665792449" sldId="264"/>
            <ac:spMk id="3" creationId="{F90D17BB-0519-1218-2C2A-C81F6D63FD0E}"/>
          </ac:spMkLst>
        </pc:spChg>
        <pc:spChg chg="add del mod">
          <ac:chgData name="Ella Vithanage" userId="S::p2537413@my365.dmu.ac.uk::d800b12e-5145-4e14-8002-b588d217649b" providerId="AD" clId="Web-{2EFF4DFD-4D39-A296-82B7-9B01496043AE}" dt="2024-06-10T20:41:26.238" v="1460"/>
          <ac:spMkLst>
            <pc:docMk/>
            <pc:sldMk cId="1665792449" sldId="264"/>
            <ac:spMk id="9" creationId="{0D80E587-8EDD-6DB2-BFBF-225B97423833}"/>
          </ac:spMkLst>
        </pc:spChg>
        <pc:spChg chg="add mod">
          <ac:chgData name="Ella Vithanage" userId="S::p2537413@my365.dmu.ac.uk::d800b12e-5145-4e14-8002-b588d217649b" providerId="AD" clId="Web-{2EFF4DFD-4D39-A296-82B7-9B01496043AE}" dt="2024-06-10T20:43:09.210" v="1491" actId="20577"/>
          <ac:spMkLst>
            <pc:docMk/>
            <pc:sldMk cId="1665792449" sldId="264"/>
            <ac:spMk id="10" creationId="{86968742-AE60-F59D-74B5-E1D3B647A493}"/>
          </ac:spMkLst>
        </pc:spChg>
        <pc:picChg chg="mod">
          <ac:chgData name="Ella Vithanage" userId="S::p2537413@my365.dmu.ac.uk::d800b12e-5145-4e14-8002-b588d217649b" providerId="AD" clId="Web-{2EFF4DFD-4D39-A296-82B7-9B01496043AE}" dt="2024-06-10T20:42:47.412" v="1486" actId="1076"/>
          <ac:picMkLst>
            <pc:docMk/>
            <pc:sldMk cId="1665792449" sldId="264"/>
            <ac:picMk id="5" creationId="{E56C37AE-D866-8A90-E77B-F0CBE4B74284}"/>
          </ac:picMkLst>
        </pc:picChg>
      </pc:sldChg>
      <pc:sldChg chg="modSp new del modNotes">
        <pc:chgData name="Ella Vithanage" userId="S::p2537413@my365.dmu.ac.uk::d800b12e-5145-4e14-8002-b588d217649b" providerId="AD" clId="Web-{2EFF4DFD-4D39-A296-82B7-9B01496043AE}" dt="2024-06-10T20:44:27.024" v="1505"/>
        <pc:sldMkLst>
          <pc:docMk/>
          <pc:sldMk cId="1538057961" sldId="268"/>
        </pc:sldMkLst>
        <pc:spChg chg="mod">
          <ac:chgData name="Ella Vithanage" userId="S::p2537413@my365.dmu.ac.uk::d800b12e-5145-4e14-8002-b588d217649b" providerId="AD" clId="Web-{2EFF4DFD-4D39-A296-82B7-9B01496043AE}" dt="2024-06-10T19:53:26.449" v="193" actId="20577"/>
          <ac:spMkLst>
            <pc:docMk/>
            <pc:sldMk cId="1538057961" sldId="268"/>
            <ac:spMk id="2" creationId="{462A7AF8-B537-4374-7CFB-76317506BF84}"/>
          </ac:spMkLst>
        </pc:spChg>
        <pc:spChg chg="mod">
          <ac:chgData name="Ella Vithanage" userId="S::p2537413@my365.dmu.ac.uk::d800b12e-5145-4e14-8002-b588d217649b" providerId="AD" clId="Web-{2EFF4DFD-4D39-A296-82B7-9B01496043AE}" dt="2024-06-10T20:05:57.004" v="770" actId="20577"/>
          <ac:spMkLst>
            <pc:docMk/>
            <pc:sldMk cId="1538057961" sldId="268"/>
            <ac:spMk id="3" creationId="{3E271BAB-E98F-8D99-6034-6EF265CD543F}"/>
          </ac:spMkLst>
        </pc:spChg>
      </pc:sldChg>
      <pc:sldChg chg="modSp new del modNotes">
        <pc:chgData name="Ella Vithanage" userId="S::p2537413@my365.dmu.ac.uk::d800b12e-5145-4e14-8002-b588d217649b" providerId="AD" clId="Web-{2EFF4DFD-4D39-A296-82B7-9B01496043AE}" dt="2024-06-10T20:44:43.525" v="1509"/>
        <pc:sldMkLst>
          <pc:docMk/>
          <pc:sldMk cId="3454547571" sldId="279"/>
        </pc:sldMkLst>
        <pc:spChg chg="mod">
          <ac:chgData name="Ella Vithanage" userId="S::p2537413@my365.dmu.ac.uk::d800b12e-5145-4e14-8002-b588d217649b" providerId="AD" clId="Web-{2EFF4DFD-4D39-A296-82B7-9B01496043AE}" dt="2024-06-10T20:01:42.482" v="622" actId="20577"/>
          <ac:spMkLst>
            <pc:docMk/>
            <pc:sldMk cId="3454547571" sldId="279"/>
            <ac:spMk id="2" creationId="{23017E2A-25F9-D24B-4665-445324281D82}"/>
          </ac:spMkLst>
        </pc:spChg>
        <pc:spChg chg="mod">
          <ac:chgData name="Ella Vithanage" userId="S::p2537413@my365.dmu.ac.uk::d800b12e-5145-4e14-8002-b588d217649b" providerId="AD" clId="Web-{2EFF4DFD-4D39-A296-82B7-9B01496043AE}" dt="2024-06-10T20:05:35.457" v="756" actId="20577"/>
          <ac:spMkLst>
            <pc:docMk/>
            <pc:sldMk cId="3454547571" sldId="279"/>
            <ac:spMk id="3" creationId="{71DF08D3-021F-E441-8E52-DBC2DAF6AA8A}"/>
          </ac:spMkLst>
        </pc:spChg>
      </pc:sldChg>
      <pc:sldChg chg="modSp new">
        <pc:chgData name="Ella Vithanage" userId="S::p2537413@my365.dmu.ac.uk::d800b12e-5145-4e14-8002-b588d217649b" providerId="AD" clId="Web-{2EFF4DFD-4D39-A296-82B7-9B01496043AE}" dt="2024-06-10T21:32:16.950" v="4244" actId="20577"/>
        <pc:sldMkLst>
          <pc:docMk/>
          <pc:sldMk cId="3959072668" sldId="283"/>
        </pc:sldMkLst>
        <pc:spChg chg="mod">
          <ac:chgData name="Ella Vithanage" userId="S::p2537413@my365.dmu.ac.uk::d800b12e-5145-4e14-8002-b588d217649b" providerId="AD" clId="Web-{2EFF4DFD-4D39-A296-82B7-9B01496043AE}" dt="2024-06-10T21:32:16.950" v="4244" actId="20577"/>
          <ac:spMkLst>
            <pc:docMk/>
            <pc:sldMk cId="3959072668" sldId="283"/>
            <ac:spMk id="2" creationId="{3DE880E2-8D5E-6941-8758-FF382ECF244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8EDC29-DEC3-4ED2-B2AB-C8EB2626DC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313C04-0698-4CCF-A67C-A0B5D8F8C0BE}">
      <dgm:prSet/>
      <dgm:spPr/>
      <dgm:t>
        <a:bodyPr/>
        <a:lstStyle/>
        <a:p>
          <a:pPr rtl="0"/>
          <a:r>
            <a:rPr lang="en-GB">
              <a:latin typeface="Century Gothic" panose="020B0502020202020204"/>
            </a:rPr>
            <a:t>About Convolutional</a:t>
          </a:r>
          <a:r>
            <a:rPr lang="en-GB"/>
            <a:t> Neural Networks </a:t>
          </a:r>
          <a:endParaRPr lang="en-US"/>
        </a:p>
      </dgm:t>
    </dgm:pt>
    <dgm:pt modelId="{D7C9A70C-3E5E-4DFD-A0E5-A69023596B8F}" type="parTrans" cxnId="{55C15D95-45BA-4793-912F-37B0CBA363AF}">
      <dgm:prSet/>
      <dgm:spPr/>
      <dgm:t>
        <a:bodyPr/>
        <a:lstStyle/>
        <a:p>
          <a:endParaRPr lang="en-US"/>
        </a:p>
      </dgm:t>
    </dgm:pt>
    <dgm:pt modelId="{7F8C108A-F66C-4B4F-8549-2A96E971B25B}" type="sibTrans" cxnId="{55C15D95-45BA-4793-912F-37B0CBA363AF}">
      <dgm:prSet/>
      <dgm:spPr/>
      <dgm:t>
        <a:bodyPr/>
        <a:lstStyle/>
        <a:p>
          <a:endParaRPr lang="en-US"/>
        </a:p>
      </dgm:t>
    </dgm:pt>
    <dgm:pt modelId="{BC0BD241-FB71-43BE-B4F5-CB1FB6B65842}">
      <dgm:prSet/>
      <dgm:spPr/>
      <dgm:t>
        <a:bodyPr/>
        <a:lstStyle/>
        <a:p>
          <a:r>
            <a:rPr lang="en-GB"/>
            <a:t>System Proposal</a:t>
          </a:r>
          <a:endParaRPr lang="en-US"/>
        </a:p>
      </dgm:t>
    </dgm:pt>
    <dgm:pt modelId="{D2BB83E1-5198-43BA-B2F9-9179725A1181}" type="parTrans" cxnId="{30B8E7CE-90E2-4613-83AA-A7422857081F}">
      <dgm:prSet/>
      <dgm:spPr/>
      <dgm:t>
        <a:bodyPr/>
        <a:lstStyle/>
        <a:p>
          <a:endParaRPr lang="en-US"/>
        </a:p>
      </dgm:t>
    </dgm:pt>
    <dgm:pt modelId="{B6FF25F1-EAE0-41B9-AE43-E4E133606A35}" type="sibTrans" cxnId="{30B8E7CE-90E2-4613-83AA-A7422857081F}">
      <dgm:prSet/>
      <dgm:spPr/>
      <dgm:t>
        <a:bodyPr/>
        <a:lstStyle/>
        <a:p>
          <a:endParaRPr lang="en-US"/>
        </a:p>
      </dgm:t>
    </dgm:pt>
    <dgm:pt modelId="{7E2D3721-CEAA-4FAD-BAA3-F4E704F0769C}">
      <dgm:prSet/>
      <dgm:spPr/>
      <dgm:t>
        <a:bodyPr/>
        <a:lstStyle/>
        <a:p>
          <a:r>
            <a:rPr lang="en-GB"/>
            <a:t>Methodology and Problem Definition</a:t>
          </a:r>
          <a:endParaRPr lang="en-US"/>
        </a:p>
      </dgm:t>
    </dgm:pt>
    <dgm:pt modelId="{FFF17D72-B041-413B-942B-0BEEDF6C3165}" type="parTrans" cxnId="{4CD2A19B-36CC-4F81-8E84-D8555F1A7B75}">
      <dgm:prSet/>
      <dgm:spPr/>
      <dgm:t>
        <a:bodyPr/>
        <a:lstStyle/>
        <a:p>
          <a:endParaRPr lang="en-US"/>
        </a:p>
      </dgm:t>
    </dgm:pt>
    <dgm:pt modelId="{ED1221E1-2842-4EC5-B70A-2A5E34654518}" type="sibTrans" cxnId="{4CD2A19B-36CC-4F81-8E84-D8555F1A7B75}">
      <dgm:prSet/>
      <dgm:spPr/>
      <dgm:t>
        <a:bodyPr/>
        <a:lstStyle/>
        <a:p>
          <a:endParaRPr lang="en-US"/>
        </a:p>
      </dgm:t>
    </dgm:pt>
    <dgm:pt modelId="{B80B8A93-CEAF-4CB8-B8BA-D177173ED843}">
      <dgm:prSet/>
      <dgm:spPr/>
      <dgm:t>
        <a:bodyPr/>
        <a:lstStyle/>
        <a:p>
          <a:r>
            <a:rPr lang="en-GB"/>
            <a:t>Data Preprocessing</a:t>
          </a:r>
          <a:endParaRPr lang="en-US"/>
        </a:p>
      </dgm:t>
    </dgm:pt>
    <dgm:pt modelId="{C0DD1FA5-1CE7-404F-8108-B3B511A1B32A}" type="parTrans" cxnId="{6ED85972-E668-490F-AD25-DA8CC845E76D}">
      <dgm:prSet/>
      <dgm:spPr/>
      <dgm:t>
        <a:bodyPr/>
        <a:lstStyle/>
        <a:p>
          <a:endParaRPr lang="en-US"/>
        </a:p>
      </dgm:t>
    </dgm:pt>
    <dgm:pt modelId="{A73A01E0-EE6B-4522-A4C5-36FC9869CA46}" type="sibTrans" cxnId="{6ED85972-E668-490F-AD25-DA8CC845E76D}">
      <dgm:prSet/>
      <dgm:spPr/>
      <dgm:t>
        <a:bodyPr/>
        <a:lstStyle/>
        <a:p>
          <a:endParaRPr lang="en-US"/>
        </a:p>
      </dgm:t>
    </dgm:pt>
    <dgm:pt modelId="{FDC0EFDE-F8FD-4E35-98CE-3D4D548DC908}">
      <dgm:prSet/>
      <dgm:spPr/>
      <dgm:t>
        <a:bodyPr/>
        <a:lstStyle/>
        <a:p>
          <a:r>
            <a:rPr lang="en-GB"/>
            <a:t>Architecture Design</a:t>
          </a:r>
          <a:endParaRPr lang="en-US"/>
        </a:p>
      </dgm:t>
    </dgm:pt>
    <dgm:pt modelId="{9E8997D3-8047-44CB-BC93-3819013277AC}" type="parTrans" cxnId="{7DC1F311-6D65-4666-9F93-D5E1E8670706}">
      <dgm:prSet/>
      <dgm:spPr/>
      <dgm:t>
        <a:bodyPr/>
        <a:lstStyle/>
        <a:p>
          <a:endParaRPr lang="en-US"/>
        </a:p>
      </dgm:t>
    </dgm:pt>
    <dgm:pt modelId="{3E7F943F-77E1-44F3-A286-C00043A059E3}" type="sibTrans" cxnId="{7DC1F311-6D65-4666-9F93-D5E1E8670706}">
      <dgm:prSet/>
      <dgm:spPr/>
      <dgm:t>
        <a:bodyPr/>
        <a:lstStyle/>
        <a:p>
          <a:endParaRPr lang="en-US"/>
        </a:p>
      </dgm:t>
    </dgm:pt>
    <dgm:pt modelId="{B98B94C2-95F7-48DE-9DD5-CAF9A84338EC}">
      <dgm:prSet/>
      <dgm:spPr/>
      <dgm:t>
        <a:bodyPr/>
        <a:lstStyle/>
        <a:p>
          <a:r>
            <a:rPr lang="en-GB"/>
            <a:t>Training</a:t>
          </a:r>
          <a:endParaRPr lang="en-US"/>
        </a:p>
      </dgm:t>
    </dgm:pt>
    <dgm:pt modelId="{3C847C18-F6AE-4AC3-B721-2A3E38CFC2C6}" type="parTrans" cxnId="{F8B0A8BB-D33C-446D-8508-D5091B077DE5}">
      <dgm:prSet/>
      <dgm:spPr/>
      <dgm:t>
        <a:bodyPr/>
        <a:lstStyle/>
        <a:p>
          <a:endParaRPr lang="en-US"/>
        </a:p>
      </dgm:t>
    </dgm:pt>
    <dgm:pt modelId="{5D534721-AA6A-48FC-9FAF-B1542E335A7A}" type="sibTrans" cxnId="{F8B0A8BB-D33C-446D-8508-D5091B077DE5}">
      <dgm:prSet/>
      <dgm:spPr/>
      <dgm:t>
        <a:bodyPr/>
        <a:lstStyle/>
        <a:p>
          <a:endParaRPr lang="en-US"/>
        </a:p>
      </dgm:t>
    </dgm:pt>
    <dgm:pt modelId="{FEC0A8DF-999C-4F1C-A8B0-30A5F444B0AC}">
      <dgm:prSet/>
      <dgm:spPr/>
      <dgm:t>
        <a:bodyPr/>
        <a:lstStyle/>
        <a:p>
          <a:r>
            <a:rPr lang="en-GB"/>
            <a:t>Evaluation</a:t>
          </a:r>
          <a:endParaRPr lang="en-US"/>
        </a:p>
      </dgm:t>
    </dgm:pt>
    <dgm:pt modelId="{EE811FA0-6502-42A5-8902-49CAB390B02C}" type="parTrans" cxnId="{B090DF10-C144-4A41-AE46-ABCF958DD432}">
      <dgm:prSet/>
      <dgm:spPr/>
      <dgm:t>
        <a:bodyPr/>
        <a:lstStyle/>
        <a:p>
          <a:endParaRPr lang="en-US"/>
        </a:p>
      </dgm:t>
    </dgm:pt>
    <dgm:pt modelId="{16CDFF07-42A5-4E84-A48A-3C55AEE03B9D}" type="sibTrans" cxnId="{B090DF10-C144-4A41-AE46-ABCF958DD432}">
      <dgm:prSet/>
      <dgm:spPr/>
      <dgm:t>
        <a:bodyPr/>
        <a:lstStyle/>
        <a:p>
          <a:endParaRPr lang="en-US"/>
        </a:p>
      </dgm:t>
    </dgm:pt>
    <dgm:pt modelId="{B963EF1B-AB61-4432-AAA0-9176068B9C34}">
      <dgm:prSet/>
      <dgm:spPr/>
      <dgm:t>
        <a:bodyPr/>
        <a:lstStyle/>
        <a:p>
          <a:r>
            <a:rPr lang="en-GB"/>
            <a:t>Results and Analysis</a:t>
          </a:r>
          <a:endParaRPr lang="en-US"/>
        </a:p>
      </dgm:t>
    </dgm:pt>
    <dgm:pt modelId="{7EEF337F-8847-4061-9311-72E44ED1B9FA}" type="parTrans" cxnId="{266FEED1-51DE-4B43-94AF-E991B3B279B4}">
      <dgm:prSet/>
      <dgm:spPr/>
      <dgm:t>
        <a:bodyPr/>
        <a:lstStyle/>
        <a:p>
          <a:endParaRPr lang="en-US"/>
        </a:p>
      </dgm:t>
    </dgm:pt>
    <dgm:pt modelId="{7D39ED98-B722-40B0-A51A-37484204BC4A}" type="sibTrans" cxnId="{266FEED1-51DE-4B43-94AF-E991B3B279B4}">
      <dgm:prSet/>
      <dgm:spPr/>
      <dgm:t>
        <a:bodyPr/>
        <a:lstStyle/>
        <a:p>
          <a:endParaRPr lang="en-US"/>
        </a:p>
      </dgm:t>
    </dgm:pt>
    <dgm:pt modelId="{862BDA0A-8878-409E-943F-31369B2546BC}" type="pres">
      <dgm:prSet presAssocID="{F78EDC29-DEC3-4ED2-B2AB-C8EB2626DC39}" presName="root" presStyleCnt="0">
        <dgm:presLayoutVars>
          <dgm:dir/>
          <dgm:resizeHandles val="exact"/>
        </dgm:presLayoutVars>
      </dgm:prSet>
      <dgm:spPr/>
    </dgm:pt>
    <dgm:pt modelId="{795F9EC6-6376-47C6-BFA0-D847FEBA4730}" type="pres">
      <dgm:prSet presAssocID="{DD313C04-0698-4CCF-A67C-A0B5D8F8C0BE}" presName="compNode" presStyleCnt="0"/>
      <dgm:spPr/>
    </dgm:pt>
    <dgm:pt modelId="{22572615-F0ED-4D6B-B55A-FB17A5FCA1E6}" type="pres">
      <dgm:prSet presAssocID="{DD313C04-0698-4CCF-A67C-A0B5D8F8C0BE}" presName="bgRect" presStyleLbl="bgShp" presStyleIdx="0" presStyleCnt="8"/>
      <dgm:spPr/>
    </dgm:pt>
    <dgm:pt modelId="{9718CEEC-9995-437E-86BB-F2CBF0811291}" type="pres">
      <dgm:prSet presAssocID="{DD313C04-0698-4CCF-A67C-A0B5D8F8C0B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FF429F-4317-46A7-9964-7E86B0595289}" type="pres">
      <dgm:prSet presAssocID="{DD313C04-0698-4CCF-A67C-A0B5D8F8C0BE}" presName="spaceRect" presStyleCnt="0"/>
      <dgm:spPr/>
    </dgm:pt>
    <dgm:pt modelId="{83B64929-1E74-4797-A6FE-99FA9129603D}" type="pres">
      <dgm:prSet presAssocID="{DD313C04-0698-4CCF-A67C-A0B5D8F8C0BE}" presName="parTx" presStyleLbl="revTx" presStyleIdx="0" presStyleCnt="8">
        <dgm:presLayoutVars>
          <dgm:chMax val="0"/>
          <dgm:chPref val="0"/>
        </dgm:presLayoutVars>
      </dgm:prSet>
      <dgm:spPr/>
    </dgm:pt>
    <dgm:pt modelId="{FFC1C5F0-53D2-43B7-8A76-82D33387350E}" type="pres">
      <dgm:prSet presAssocID="{7F8C108A-F66C-4B4F-8549-2A96E971B25B}" presName="sibTrans" presStyleCnt="0"/>
      <dgm:spPr/>
    </dgm:pt>
    <dgm:pt modelId="{08DE0854-F265-475D-9FE9-08C5D397673D}" type="pres">
      <dgm:prSet presAssocID="{BC0BD241-FB71-43BE-B4F5-CB1FB6B65842}" presName="compNode" presStyleCnt="0"/>
      <dgm:spPr/>
    </dgm:pt>
    <dgm:pt modelId="{34473FDD-30E9-464C-AC6B-6656B4833F2A}" type="pres">
      <dgm:prSet presAssocID="{BC0BD241-FB71-43BE-B4F5-CB1FB6B65842}" presName="bgRect" presStyleLbl="bgShp" presStyleIdx="1" presStyleCnt="8"/>
      <dgm:spPr/>
    </dgm:pt>
    <dgm:pt modelId="{63AA5BE3-4F6B-4A79-A853-8D58A60D1F7C}" type="pres">
      <dgm:prSet presAssocID="{BC0BD241-FB71-43BE-B4F5-CB1FB6B65842}"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FB12D6BE-CA9F-4356-8B7C-01F143516EDB}" type="pres">
      <dgm:prSet presAssocID="{BC0BD241-FB71-43BE-B4F5-CB1FB6B65842}" presName="spaceRect" presStyleCnt="0"/>
      <dgm:spPr/>
    </dgm:pt>
    <dgm:pt modelId="{DBFF5E8C-8AEC-478D-9182-B47B3D604A7D}" type="pres">
      <dgm:prSet presAssocID="{BC0BD241-FB71-43BE-B4F5-CB1FB6B65842}" presName="parTx" presStyleLbl="revTx" presStyleIdx="1" presStyleCnt="8">
        <dgm:presLayoutVars>
          <dgm:chMax val="0"/>
          <dgm:chPref val="0"/>
        </dgm:presLayoutVars>
      </dgm:prSet>
      <dgm:spPr/>
    </dgm:pt>
    <dgm:pt modelId="{6BF43D3A-DBF7-4255-8C88-0C548653B09E}" type="pres">
      <dgm:prSet presAssocID="{B6FF25F1-EAE0-41B9-AE43-E4E133606A35}" presName="sibTrans" presStyleCnt="0"/>
      <dgm:spPr/>
    </dgm:pt>
    <dgm:pt modelId="{CB7B3925-DB77-4DD0-9B3D-21A24F3DA615}" type="pres">
      <dgm:prSet presAssocID="{7E2D3721-CEAA-4FAD-BAA3-F4E704F0769C}" presName="compNode" presStyleCnt="0"/>
      <dgm:spPr/>
    </dgm:pt>
    <dgm:pt modelId="{9F52DDBE-9B2F-4309-8784-E9BB240887DA}" type="pres">
      <dgm:prSet presAssocID="{7E2D3721-CEAA-4FAD-BAA3-F4E704F0769C}" presName="bgRect" presStyleLbl="bgShp" presStyleIdx="2" presStyleCnt="8"/>
      <dgm:spPr/>
    </dgm:pt>
    <dgm:pt modelId="{022F028F-70BA-455E-A955-A8C1F3453560}" type="pres">
      <dgm:prSet presAssocID="{7E2D3721-CEAA-4FAD-BAA3-F4E704F0769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2F8B642-13F5-4DF3-BBE1-5CEDF642BB26}" type="pres">
      <dgm:prSet presAssocID="{7E2D3721-CEAA-4FAD-BAA3-F4E704F0769C}" presName="spaceRect" presStyleCnt="0"/>
      <dgm:spPr/>
    </dgm:pt>
    <dgm:pt modelId="{FDB716FD-8167-43B9-9FF1-9F3C6B67CE76}" type="pres">
      <dgm:prSet presAssocID="{7E2D3721-CEAA-4FAD-BAA3-F4E704F0769C}" presName="parTx" presStyleLbl="revTx" presStyleIdx="2" presStyleCnt="8">
        <dgm:presLayoutVars>
          <dgm:chMax val="0"/>
          <dgm:chPref val="0"/>
        </dgm:presLayoutVars>
      </dgm:prSet>
      <dgm:spPr/>
    </dgm:pt>
    <dgm:pt modelId="{E374C1D4-6865-4A8F-99F1-B119E73B813B}" type="pres">
      <dgm:prSet presAssocID="{ED1221E1-2842-4EC5-B70A-2A5E34654518}" presName="sibTrans" presStyleCnt="0"/>
      <dgm:spPr/>
    </dgm:pt>
    <dgm:pt modelId="{C0578D85-FEA0-473E-8196-D3F2915CF91C}" type="pres">
      <dgm:prSet presAssocID="{B80B8A93-CEAF-4CB8-B8BA-D177173ED843}" presName="compNode" presStyleCnt="0"/>
      <dgm:spPr/>
    </dgm:pt>
    <dgm:pt modelId="{EEF9C256-A143-4D0A-A06B-69611A547AFE}" type="pres">
      <dgm:prSet presAssocID="{B80B8A93-CEAF-4CB8-B8BA-D177173ED843}" presName="bgRect" presStyleLbl="bgShp" presStyleIdx="3" presStyleCnt="8"/>
      <dgm:spPr/>
    </dgm:pt>
    <dgm:pt modelId="{B9A79ECE-CE7F-40B5-A99D-00677D893607}" type="pres">
      <dgm:prSet presAssocID="{B80B8A93-CEAF-4CB8-B8BA-D177173ED843}"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A21EE839-D193-4608-ABE3-BAA88218A2DF}" type="pres">
      <dgm:prSet presAssocID="{B80B8A93-CEAF-4CB8-B8BA-D177173ED843}" presName="spaceRect" presStyleCnt="0"/>
      <dgm:spPr/>
    </dgm:pt>
    <dgm:pt modelId="{3DC54B39-10B3-4985-8E46-B259883198C3}" type="pres">
      <dgm:prSet presAssocID="{B80B8A93-CEAF-4CB8-B8BA-D177173ED843}" presName="parTx" presStyleLbl="revTx" presStyleIdx="3" presStyleCnt="8">
        <dgm:presLayoutVars>
          <dgm:chMax val="0"/>
          <dgm:chPref val="0"/>
        </dgm:presLayoutVars>
      </dgm:prSet>
      <dgm:spPr/>
    </dgm:pt>
    <dgm:pt modelId="{0FE9D0C6-4900-4FD8-AAF3-E7EB6FE469E1}" type="pres">
      <dgm:prSet presAssocID="{A73A01E0-EE6B-4522-A4C5-36FC9869CA46}" presName="sibTrans" presStyleCnt="0"/>
      <dgm:spPr/>
    </dgm:pt>
    <dgm:pt modelId="{D4E5A517-F678-46FA-81FB-25A904348E17}" type="pres">
      <dgm:prSet presAssocID="{FDC0EFDE-F8FD-4E35-98CE-3D4D548DC908}" presName="compNode" presStyleCnt="0"/>
      <dgm:spPr/>
    </dgm:pt>
    <dgm:pt modelId="{72B91041-392D-47C7-B115-2A18785825B8}" type="pres">
      <dgm:prSet presAssocID="{FDC0EFDE-F8FD-4E35-98CE-3D4D548DC908}" presName="bgRect" presStyleLbl="bgShp" presStyleIdx="4" presStyleCnt="8"/>
      <dgm:spPr/>
    </dgm:pt>
    <dgm:pt modelId="{F3570E73-5D81-4759-94F0-08399B082A1B}" type="pres">
      <dgm:prSet presAssocID="{FDC0EFDE-F8FD-4E35-98CE-3D4D548DC908}"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E5F936EE-53DF-48ED-99F1-029EB7797922}" type="pres">
      <dgm:prSet presAssocID="{FDC0EFDE-F8FD-4E35-98CE-3D4D548DC908}" presName="spaceRect" presStyleCnt="0"/>
      <dgm:spPr/>
    </dgm:pt>
    <dgm:pt modelId="{99B07016-FC64-41CB-860F-B3002DB0A0B9}" type="pres">
      <dgm:prSet presAssocID="{FDC0EFDE-F8FD-4E35-98CE-3D4D548DC908}" presName="parTx" presStyleLbl="revTx" presStyleIdx="4" presStyleCnt="8">
        <dgm:presLayoutVars>
          <dgm:chMax val="0"/>
          <dgm:chPref val="0"/>
        </dgm:presLayoutVars>
      </dgm:prSet>
      <dgm:spPr/>
    </dgm:pt>
    <dgm:pt modelId="{6D08DA11-4AC1-45EA-B850-A3FC8F412B9F}" type="pres">
      <dgm:prSet presAssocID="{3E7F943F-77E1-44F3-A286-C00043A059E3}" presName="sibTrans" presStyleCnt="0"/>
      <dgm:spPr/>
    </dgm:pt>
    <dgm:pt modelId="{75881D4A-63B5-4E42-8C19-41EA01885282}" type="pres">
      <dgm:prSet presAssocID="{B98B94C2-95F7-48DE-9DD5-CAF9A84338EC}" presName="compNode" presStyleCnt="0"/>
      <dgm:spPr/>
    </dgm:pt>
    <dgm:pt modelId="{6A857861-E3A2-4B4A-A6A6-C39CBF4A8E5F}" type="pres">
      <dgm:prSet presAssocID="{B98B94C2-95F7-48DE-9DD5-CAF9A84338EC}" presName="bgRect" presStyleLbl="bgShp" presStyleIdx="5" presStyleCnt="8"/>
      <dgm:spPr/>
    </dgm:pt>
    <dgm:pt modelId="{A256876C-A974-49E6-B836-4BA83F37B372}" type="pres">
      <dgm:prSet presAssocID="{B98B94C2-95F7-48DE-9DD5-CAF9A84338E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cher"/>
        </a:ext>
      </dgm:extLst>
    </dgm:pt>
    <dgm:pt modelId="{E052BEEC-D943-4EC7-AE01-12C975510579}" type="pres">
      <dgm:prSet presAssocID="{B98B94C2-95F7-48DE-9DD5-CAF9A84338EC}" presName="spaceRect" presStyleCnt="0"/>
      <dgm:spPr/>
    </dgm:pt>
    <dgm:pt modelId="{4EC673C9-53F7-4135-8998-50BC883A13E8}" type="pres">
      <dgm:prSet presAssocID="{B98B94C2-95F7-48DE-9DD5-CAF9A84338EC}" presName="parTx" presStyleLbl="revTx" presStyleIdx="5" presStyleCnt="8">
        <dgm:presLayoutVars>
          <dgm:chMax val="0"/>
          <dgm:chPref val="0"/>
        </dgm:presLayoutVars>
      </dgm:prSet>
      <dgm:spPr/>
    </dgm:pt>
    <dgm:pt modelId="{8E0EC8C9-DAA7-4D0F-9D50-FDF1B11DDE74}" type="pres">
      <dgm:prSet presAssocID="{5D534721-AA6A-48FC-9FAF-B1542E335A7A}" presName="sibTrans" presStyleCnt="0"/>
      <dgm:spPr/>
    </dgm:pt>
    <dgm:pt modelId="{BAC8792C-05C2-43B3-89AD-AAADC9AF8333}" type="pres">
      <dgm:prSet presAssocID="{FEC0A8DF-999C-4F1C-A8B0-30A5F444B0AC}" presName="compNode" presStyleCnt="0"/>
      <dgm:spPr/>
    </dgm:pt>
    <dgm:pt modelId="{C7CE0C0E-226F-43CB-BC51-13642CBAC304}" type="pres">
      <dgm:prSet presAssocID="{FEC0A8DF-999C-4F1C-A8B0-30A5F444B0AC}" presName="bgRect" presStyleLbl="bgShp" presStyleIdx="6" presStyleCnt="8"/>
      <dgm:spPr/>
    </dgm:pt>
    <dgm:pt modelId="{F0DF2010-8D65-4BCB-A0EE-3DA309EA3C25}" type="pres">
      <dgm:prSet presAssocID="{FEC0A8DF-999C-4F1C-A8B0-30A5F444B0A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5D277FAF-36AB-4181-B31D-EEA616CAD1F8}" type="pres">
      <dgm:prSet presAssocID="{FEC0A8DF-999C-4F1C-A8B0-30A5F444B0AC}" presName="spaceRect" presStyleCnt="0"/>
      <dgm:spPr/>
    </dgm:pt>
    <dgm:pt modelId="{6329503A-5898-4D8A-A3ED-5F36C52E84C1}" type="pres">
      <dgm:prSet presAssocID="{FEC0A8DF-999C-4F1C-A8B0-30A5F444B0AC}" presName="parTx" presStyleLbl="revTx" presStyleIdx="6" presStyleCnt="8">
        <dgm:presLayoutVars>
          <dgm:chMax val="0"/>
          <dgm:chPref val="0"/>
        </dgm:presLayoutVars>
      </dgm:prSet>
      <dgm:spPr/>
    </dgm:pt>
    <dgm:pt modelId="{CCCB16A7-18B6-4A4A-8516-E2427FC1E088}" type="pres">
      <dgm:prSet presAssocID="{16CDFF07-42A5-4E84-A48A-3C55AEE03B9D}" presName="sibTrans" presStyleCnt="0"/>
      <dgm:spPr/>
    </dgm:pt>
    <dgm:pt modelId="{A6240EF0-0884-4DDD-93DB-C9ACD9FF6119}" type="pres">
      <dgm:prSet presAssocID="{B963EF1B-AB61-4432-AAA0-9176068B9C34}" presName="compNode" presStyleCnt="0"/>
      <dgm:spPr/>
    </dgm:pt>
    <dgm:pt modelId="{BD193376-4A14-453B-A906-56B6859091A5}" type="pres">
      <dgm:prSet presAssocID="{B963EF1B-AB61-4432-AAA0-9176068B9C34}" presName="bgRect" presStyleLbl="bgShp" presStyleIdx="7" presStyleCnt="8"/>
      <dgm:spPr/>
    </dgm:pt>
    <dgm:pt modelId="{9CD7E6AF-5061-4179-BD8D-04511984C78C}" type="pres">
      <dgm:prSet presAssocID="{B963EF1B-AB61-4432-AAA0-9176068B9C3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6FAB46D6-600C-4B69-A6AE-C6B3E7984703}" type="pres">
      <dgm:prSet presAssocID="{B963EF1B-AB61-4432-AAA0-9176068B9C34}" presName="spaceRect" presStyleCnt="0"/>
      <dgm:spPr/>
    </dgm:pt>
    <dgm:pt modelId="{ED7FCE5E-8E74-400B-92F7-83491539F038}" type="pres">
      <dgm:prSet presAssocID="{B963EF1B-AB61-4432-AAA0-9176068B9C34}" presName="parTx" presStyleLbl="revTx" presStyleIdx="7" presStyleCnt="8">
        <dgm:presLayoutVars>
          <dgm:chMax val="0"/>
          <dgm:chPref val="0"/>
        </dgm:presLayoutVars>
      </dgm:prSet>
      <dgm:spPr/>
    </dgm:pt>
  </dgm:ptLst>
  <dgm:cxnLst>
    <dgm:cxn modelId="{59284F0B-7356-4D21-8049-AEBC50E0C62D}" type="presOf" srcId="{FEC0A8DF-999C-4F1C-A8B0-30A5F444B0AC}" destId="{6329503A-5898-4D8A-A3ED-5F36C52E84C1}" srcOrd="0" destOrd="0" presId="urn:microsoft.com/office/officeart/2018/2/layout/IconVerticalSolidList"/>
    <dgm:cxn modelId="{B090DF10-C144-4A41-AE46-ABCF958DD432}" srcId="{F78EDC29-DEC3-4ED2-B2AB-C8EB2626DC39}" destId="{FEC0A8DF-999C-4F1C-A8B0-30A5F444B0AC}" srcOrd="6" destOrd="0" parTransId="{EE811FA0-6502-42A5-8902-49CAB390B02C}" sibTransId="{16CDFF07-42A5-4E84-A48A-3C55AEE03B9D}"/>
    <dgm:cxn modelId="{627EFC10-DBC2-40C2-B12E-D1230450D383}" type="presOf" srcId="{B98B94C2-95F7-48DE-9DD5-CAF9A84338EC}" destId="{4EC673C9-53F7-4135-8998-50BC883A13E8}" srcOrd="0" destOrd="0" presId="urn:microsoft.com/office/officeart/2018/2/layout/IconVerticalSolidList"/>
    <dgm:cxn modelId="{7DC1F311-6D65-4666-9F93-D5E1E8670706}" srcId="{F78EDC29-DEC3-4ED2-B2AB-C8EB2626DC39}" destId="{FDC0EFDE-F8FD-4E35-98CE-3D4D548DC908}" srcOrd="4" destOrd="0" parTransId="{9E8997D3-8047-44CB-BC93-3819013277AC}" sibTransId="{3E7F943F-77E1-44F3-A286-C00043A059E3}"/>
    <dgm:cxn modelId="{A5799F14-6C78-499B-8D7D-B3283FFA9060}" type="presOf" srcId="{DD313C04-0698-4CCF-A67C-A0B5D8F8C0BE}" destId="{83B64929-1E74-4797-A6FE-99FA9129603D}" srcOrd="0" destOrd="0" presId="urn:microsoft.com/office/officeart/2018/2/layout/IconVerticalSolidList"/>
    <dgm:cxn modelId="{4D859F62-B276-4079-B28E-44715DD45E8F}" type="presOf" srcId="{FDC0EFDE-F8FD-4E35-98CE-3D4D548DC908}" destId="{99B07016-FC64-41CB-860F-B3002DB0A0B9}" srcOrd="0" destOrd="0" presId="urn:microsoft.com/office/officeart/2018/2/layout/IconVerticalSolidList"/>
    <dgm:cxn modelId="{55707F4D-2F32-430F-A7DD-040CBFDFE858}" type="presOf" srcId="{B80B8A93-CEAF-4CB8-B8BA-D177173ED843}" destId="{3DC54B39-10B3-4985-8E46-B259883198C3}" srcOrd="0" destOrd="0" presId="urn:microsoft.com/office/officeart/2018/2/layout/IconVerticalSolidList"/>
    <dgm:cxn modelId="{6ED85972-E668-490F-AD25-DA8CC845E76D}" srcId="{F78EDC29-DEC3-4ED2-B2AB-C8EB2626DC39}" destId="{B80B8A93-CEAF-4CB8-B8BA-D177173ED843}" srcOrd="3" destOrd="0" parTransId="{C0DD1FA5-1CE7-404F-8108-B3B511A1B32A}" sibTransId="{A73A01E0-EE6B-4522-A4C5-36FC9869CA46}"/>
    <dgm:cxn modelId="{55C15D95-45BA-4793-912F-37B0CBA363AF}" srcId="{F78EDC29-DEC3-4ED2-B2AB-C8EB2626DC39}" destId="{DD313C04-0698-4CCF-A67C-A0B5D8F8C0BE}" srcOrd="0" destOrd="0" parTransId="{D7C9A70C-3E5E-4DFD-A0E5-A69023596B8F}" sibTransId="{7F8C108A-F66C-4B4F-8549-2A96E971B25B}"/>
    <dgm:cxn modelId="{4CD2A19B-36CC-4F81-8E84-D8555F1A7B75}" srcId="{F78EDC29-DEC3-4ED2-B2AB-C8EB2626DC39}" destId="{7E2D3721-CEAA-4FAD-BAA3-F4E704F0769C}" srcOrd="2" destOrd="0" parTransId="{FFF17D72-B041-413B-942B-0BEEDF6C3165}" sibTransId="{ED1221E1-2842-4EC5-B70A-2A5E34654518}"/>
    <dgm:cxn modelId="{F0142B9E-FBAD-424D-950D-C0AF1DBA48E6}" type="presOf" srcId="{B963EF1B-AB61-4432-AAA0-9176068B9C34}" destId="{ED7FCE5E-8E74-400B-92F7-83491539F038}" srcOrd="0" destOrd="0" presId="urn:microsoft.com/office/officeart/2018/2/layout/IconVerticalSolidList"/>
    <dgm:cxn modelId="{F8B0A8BB-D33C-446D-8508-D5091B077DE5}" srcId="{F78EDC29-DEC3-4ED2-B2AB-C8EB2626DC39}" destId="{B98B94C2-95F7-48DE-9DD5-CAF9A84338EC}" srcOrd="5" destOrd="0" parTransId="{3C847C18-F6AE-4AC3-B721-2A3E38CFC2C6}" sibTransId="{5D534721-AA6A-48FC-9FAF-B1542E335A7A}"/>
    <dgm:cxn modelId="{30B8E7CE-90E2-4613-83AA-A7422857081F}" srcId="{F78EDC29-DEC3-4ED2-B2AB-C8EB2626DC39}" destId="{BC0BD241-FB71-43BE-B4F5-CB1FB6B65842}" srcOrd="1" destOrd="0" parTransId="{D2BB83E1-5198-43BA-B2F9-9179725A1181}" sibTransId="{B6FF25F1-EAE0-41B9-AE43-E4E133606A35}"/>
    <dgm:cxn modelId="{266FEED1-51DE-4B43-94AF-E991B3B279B4}" srcId="{F78EDC29-DEC3-4ED2-B2AB-C8EB2626DC39}" destId="{B963EF1B-AB61-4432-AAA0-9176068B9C34}" srcOrd="7" destOrd="0" parTransId="{7EEF337F-8847-4061-9311-72E44ED1B9FA}" sibTransId="{7D39ED98-B722-40B0-A51A-37484204BC4A}"/>
    <dgm:cxn modelId="{3EB17BDA-F8BB-46D4-AAD1-124C0B883341}" type="presOf" srcId="{F78EDC29-DEC3-4ED2-B2AB-C8EB2626DC39}" destId="{862BDA0A-8878-409E-943F-31369B2546BC}" srcOrd="0" destOrd="0" presId="urn:microsoft.com/office/officeart/2018/2/layout/IconVerticalSolidList"/>
    <dgm:cxn modelId="{86599FDB-E88F-4770-8BD6-EBC21276AC46}" type="presOf" srcId="{BC0BD241-FB71-43BE-B4F5-CB1FB6B65842}" destId="{DBFF5E8C-8AEC-478D-9182-B47B3D604A7D}" srcOrd="0" destOrd="0" presId="urn:microsoft.com/office/officeart/2018/2/layout/IconVerticalSolidList"/>
    <dgm:cxn modelId="{B729BEF3-C72F-4493-88C6-01924A9EF13D}" type="presOf" srcId="{7E2D3721-CEAA-4FAD-BAA3-F4E704F0769C}" destId="{FDB716FD-8167-43B9-9FF1-9F3C6B67CE76}" srcOrd="0" destOrd="0" presId="urn:microsoft.com/office/officeart/2018/2/layout/IconVerticalSolidList"/>
    <dgm:cxn modelId="{BDC6215B-D658-47FD-A518-C8D3F2C974B5}" type="presParOf" srcId="{862BDA0A-8878-409E-943F-31369B2546BC}" destId="{795F9EC6-6376-47C6-BFA0-D847FEBA4730}" srcOrd="0" destOrd="0" presId="urn:microsoft.com/office/officeart/2018/2/layout/IconVerticalSolidList"/>
    <dgm:cxn modelId="{0AD19111-69C3-4FC1-A724-0197D1EB1E6B}" type="presParOf" srcId="{795F9EC6-6376-47C6-BFA0-D847FEBA4730}" destId="{22572615-F0ED-4D6B-B55A-FB17A5FCA1E6}" srcOrd="0" destOrd="0" presId="urn:microsoft.com/office/officeart/2018/2/layout/IconVerticalSolidList"/>
    <dgm:cxn modelId="{F8B9FAEC-EE34-44E5-BE97-72C31F0C7DEB}" type="presParOf" srcId="{795F9EC6-6376-47C6-BFA0-D847FEBA4730}" destId="{9718CEEC-9995-437E-86BB-F2CBF0811291}" srcOrd="1" destOrd="0" presId="urn:microsoft.com/office/officeart/2018/2/layout/IconVerticalSolidList"/>
    <dgm:cxn modelId="{8CD72FD0-48F7-4799-B2C0-1361C1F23B03}" type="presParOf" srcId="{795F9EC6-6376-47C6-BFA0-D847FEBA4730}" destId="{49FF429F-4317-46A7-9964-7E86B0595289}" srcOrd="2" destOrd="0" presId="urn:microsoft.com/office/officeart/2018/2/layout/IconVerticalSolidList"/>
    <dgm:cxn modelId="{B5396C44-9F24-4E8D-A866-0A618B1A9BB2}" type="presParOf" srcId="{795F9EC6-6376-47C6-BFA0-D847FEBA4730}" destId="{83B64929-1E74-4797-A6FE-99FA9129603D}" srcOrd="3" destOrd="0" presId="urn:microsoft.com/office/officeart/2018/2/layout/IconVerticalSolidList"/>
    <dgm:cxn modelId="{96C476C2-242D-4A95-B505-146BB445622C}" type="presParOf" srcId="{862BDA0A-8878-409E-943F-31369B2546BC}" destId="{FFC1C5F0-53D2-43B7-8A76-82D33387350E}" srcOrd="1" destOrd="0" presId="urn:microsoft.com/office/officeart/2018/2/layout/IconVerticalSolidList"/>
    <dgm:cxn modelId="{702D70C5-6BC9-4E2E-922B-604CE30F9B60}" type="presParOf" srcId="{862BDA0A-8878-409E-943F-31369B2546BC}" destId="{08DE0854-F265-475D-9FE9-08C5D397673D}" srcOrd="2" destOrd="0" presId="urn:microsoft.com/office/officeart/2018/2/layout/IconVerticalSolidList"/>
    <dgm:cxn modelId="{07F19B27-F657-477A-A17C-7E31BBB3902B}" type="presParOf" srcId="{08DE0854-F265-475D-9FE9-08C5D397673D}" destId="{34473FDD-30E9-464C-AC6B-6656B4833F2A}" srcOrd="0" destOrd="0" presId="urn:microsoft.com/office/officeart/2018/2/layout/IconVerticalSolidList"/>
    <dgm:cxn modelId="{A80EBC5C-D4EB-4E55-A899-20A834326915}" type="presParOf" srcId="{08DE0854-F265-475D-9FE9-08C5D397673D}" destId="{63AA5BE3-4F6B-4A79-A853-8D58A60D1F7C}" srcOrd="1" destOrd="0" presId="urn:microsoft.com/office/officeart/2018/2/layout/IconVerticalSolidList"/>
    <dgm:cxn modelId="{AF701E5B-8103-453F-9430-4CA4D309436E}" type="presParOf" srcId="{08DE0854-F265-475D-9FE9-08C5D397673D}" destId="{FB12D6BE-CA9F-4356-8B7C-01F143516EDB}" srcOrd="2" destOrd="0" presId="urn:microsoft.com/office/officeart/2018/2/layout/IconVerticalSolidList"/>
    <dgm:cxn modelId="{62F2F731-597C-46E8-A655-DD0498E0E9FB}" type="presParOf" srcId="{08DE0854-F265-475D-9FE9-08C5D397673D}" destId="{DBFF5E8C-8AEC-478D-9182-B47B3D604A7D}" srcOrd="3" destOrd="0" presId="urn:microsoft.com/office/officeart/2018/2/layout/IconVerticalSolidList"/>
    <dgm:cxn modelId="{8F80F41A-76A0-45A7-BAA5-5A18427E36A6}" type="presParOf" srcId="{862BDA0A-8878-409E-943F-31369B2546BC}" destId="{6BF43D3A-DBF7-4255-8C88-0C548653B09E}" srcOrd="3" destOrd="0" presId="urn:microsoft.com/office/officeart/2018/2/layout/IconVerticalSolidList"/>
    <dgm:cxn modelId="{F3276939-6018-48CD-99F9-01E8A96F1614}" type="presParOf" srcId="{862BDA0A-8878-409E-943F-31369B2546BC}" destId="{CB7B3925-DB77-4DD0-9B3D-21A24F3DA615}" srcOrd="4" destOrd="0" presId="urn:microsoft.com/office/officeart/2018/2/layout/IconVerticalSolidList"/>
    <dgm:cxn modelId="{4D31CBEF-800A-412B-9C40-5403AD0176D2}" type="presParOf" srcId="{CB7B3925-DB77-4DD0-9B3D-21A24F3DA615}" destId="{9F52DDBE-9B2F-4309-8784-E9BB240887DA}" srcOrd="0" destOrd="0" presId="urn:microsoft.com/office/officeart/2018/2/layout/IconVerticalSolidList"/>
    <dgm:cxn modelId="{F9D8A4F4-0D00-403C-9DCD-ED1F43085883}" type="presParOf" srcId="{CB7B3925-DB77-4DD0-9B3D-21A24F3DA615}" destId="{022F028F-70BA-455E-A955-A8C1F3453560}" srcOrd="1" destOrd="0" presId="urn:microsoft.com/office/officeart/2018/2/layout/IconVerticalSolidList"/>
    <dgm:cxn modelId="{6328D88F-C959-4040-A8EF-B728812B6452}" type="presParOf" srcId="{CB7B3925-DB77-4DD0-9B3D-21A24F3DA615}" destId="{02F8B642-13F5-4DF3-BBE1-5CEDF642BB26}" srcOrd="2" destOrd="0" presId="urn:microsoft.com/office/officeart/2018/2/layout/IconVerticalSolidList"/>
    <dgm:cxn modelId="{B817CD49-579E-47C5-BC62-B32D62C52C27}" type="presParOf" srcId="{CB7B3925-DB77-4DD0-9B3D-21A24F3DA615}" destId="{FDB716FD-8167-43B9-9FF1-9F3C6B67CE76}" srcOrd="3" destOrd="0" presId="urn:microsoft.com/office/officeart/2018/2/layout/IconVerticalSolidList"/>
    <dgm:cxn modelId="{F779E9B8-AC4C-4446-A752-53FE657F7E68}" type="presParOf" srcId="{862BDA0A-8878-409E-943F-31369B2546BC}" destId="{E374C1D4-6865-4A8F-99F1-B119E73B813B}" srcOrd="5" destOrd="0" presId="urn:microsoft.com/office/officeart/2018/2/layout/IconVerticalSolidList"/>
    <dgm:cxn modelId="{369EFACC-6C6E-417B-9D4D-969507BFA969}" type="presParOf" srcId="{862BDA0A-8878-409E-943F-31369B2546BC}" destId="{C0578D85-FEA0-473E-8196-D3F2915CF91C}" srcOrd="6" destOrd="0" presId="urn:microsoft.com/office/officeart/2018/2/layout/IconVerticalSolidList"/>
    <dgm:cxn modelId="{81D16B1B-2611-4921-A62B-A32B0693A0CA}" type="presParOf" srcId="{C0578D85-FEA0-473E-8196-D3F2915CF91C}" destId="{EEF9C256-A143-4D0A-A06B-69611A547AFE}" srcOrd="0" destOrd="0" presId="urn:microsoft.com/office/officeart/2018/2/layout/IconVerticalSolidList"/>
    <dgm:cxn modelId="{34851F91-6408-48F2-AB32-1481FB5D2EE8}" type="presParOf" srcId="{C0578D85-FEA0-473E-8196-D3F2915CF91C}" destId="{B9A79ECE-CE7F-40B5-A99D-00677D893607}" srcOrd="1" destOrd="0" presId="urn:microsoft.com/office/officeart/2018/2/layout/IconVerticalSolidList"/>
    <dgm:cxn modelId="{97603EAF-632A-4A74-B030-BADD9F978F8B}" type="presParOf" srcId="{C0578D85-FEA0-473E-8196-D3F2915CF91C}" destId="{A21EE839-D193-4608-ABE3-BAA88218A2DF}" srcOrd="2" destOrd="0" presId="urn:microsoft.com/office/officeart/2018/2/layout/IconVerticalSolidList"/>
    <dgm:cxn modelId="{308838AF-F857-4CA2-9AC6-766D613CC335}" type="presParOf" srcId="{C0578D85-FEA0-473E-8196-D3F2915CF91C}" destId="{3DC54B39-10B3-4985-8E46-B259883198C3}" srcOrd="3" destOrd="0" presId="urn:microsoft.com/office/officeart/2018/2/layout/IconVerticalSolidList"/>
    <dgm:cxn modelId="{A9E4585C-DEBD-4549-BE6C-4E3271B16BE9}" type="presParOf" srcId="{862BDA0A-8878-409E-943F-31369B2546BC}" destId="{0FE9D0C6-4900-4FD8-AAF3-E7EB6FE469E1}" srcOrd="7" destOrd="0" presId="urn:microsoft.com/office/officeart/2018/2/layout/IconVerticalSolidList"/>
    <dgm:cxn modelId="{C7748A6B-F363-401F-8BA6-1F7B0BEFEB65}" type="presParOf" srcId="{862BDA0A-8878-409E-943F-31369B2546BC}" destId="{D4E5A517-F678-46FA-81FB-25A904348E17}" srcOrd="8" destOrd="0" presId="urn:microsoft.com/office/officeart/2018/2/layout/IconVerticalSolidList"/>
    <dgm:cxn modelId="{C131F139-60AB-4591-AC3A-E5CA7BF722D9}" type="presParOf" srcId="{D4E5A517-F678-46FA-81FB-25A904348E17}" destId="{72B91041-392D-47C7-B115-2A18785825B8}" srcOrd="0" destOrd="0" presId="urn:microsoft.com/office/officeart/2018/2/layout/IconVerticalSolidList"/>
    <dgm:cxn modelId="{D82EC663-26AF-4965-8B54-3AD7E78F85FB}" type="presParOf" srcId="{D4E5A517-F678-46FA-81FB-25A904348E17}" destId="{F3570E73-5D81-4759-94F0-08399B082A1B}" srcOrd="1" destOrd="0" presId="urn:microsoft.com/office/officeart/2018/2/layout/IconVerticalSolidList"/>
    <dgm:cxn modelId="{B6F9D6C8-6CF6-49A3-B1EF-877BEE3FB513}" type="presParOf" srcId="{D4E5A517-F678-46FA-81FB-25A904348E17}" destId="{E5F936EE-53DF-48ED-99F1-029EB7797922}" srcOrd="2" destOrd="0" presId="urn:microsoft.com/office/officeart/2018/2/layout/IconVerticalSolidList"/>
    <dgm:cxn modelId="{238CD22D-A723-4163-B938-57FFF8587A7C}" type="presParOf" srcId="{D4E5A517-F678-46FA-81FB-25A904348E17}" destId="{99B07016-FC64-41CB-860F-B3002DB0A0B9}" srcOrd="3" destOrd="0" presId="urn:microsoft.com/office/officeart/2018/2/layout/IconVerticalSolidList"/>
    <dgm:cxn modelId="{DDE89419-F875-4C91-B70B-8518EBBF9493}" type="presParOf" srcId="{862BDA0A-8878-409E-943F-31369B2546BC}" destId="{6D08DA11-4AC1-45EA-B850-A3FC8F412B9F}" srcOrd="9" destOrd="0" presId="urn:microsoft.com/office/officeart/2018/2/layout/IconVerticalSolidList"/>
    <dgm:cxn modelId="{F82923A4-3CE0-4251-B1DE-D61F775257ED}" type="presParOf" srcId="{862BDA0A-8878-409E-943F-31369B2546BC}" destId="{75881D4A-63B5-4E42-8C19-41EA01885282}" srcOrd="10" destOrd="0" presId="urn:microsoft.com/office/officeart/2018/2/layout/IconVerticalSolidList"/>
    <dgm:cxn modelId="{C18C9F56-CAE3-4621-9E7F-1E5518AD6C4D}" type="presParOf" srcId="{75881D4A-63B5-4E42-8C19-41EA01885282}" destId="{6A857861-E3A2-4B4A-A6A6-C39CBF4A8E5F}" srcOrd="0" destOrd="0" presId="urn:microsoft.com/office/officeart/2018/2/layout/IconVerticalSolidList"/>
    <dgm:cxn modelId="{D587031C-DBF6-4319-B1EC-2C076ED3D9D0}" type="presParOf" srcId="{75881D4A-63B5-4E42-8C19-41EA01885282}" destId="{A256876C-A974-49E6-B836-4BA83F37B372}" srcOrd="1" destOrd="0" presId="urn:microsoft.com/office/officeart/2018/2/layout/IconVerticalSolidList"/>
    <dgm:cxn modelId="{E42263A0-C7A4-426B-A57E-BF2FD914673D}" type="presParOf" srcId="{75881D4A-63B5-4E42-8C19-41EA01885282}" destId="{E052BEEC-D943-4EC7-AE01-12C975510579}" srcOrd="2" destOrd="0" presId="urn:microsoft.com/office/officeart/2018/2/layout/IconVerticalSolidList"/>
    <dgm:cxn modelId="{ADE31B5A-ECAA-4EA6-BA5C-62C1148B9467}" type="presParOf" srcId="{75881D4A-63B5-4E42-8C19-41EA01885282}" destId="{4EC673C9-53F7-4135-8998-50BC883A13E8}" srcOrd="3" destOrd="0" presId="urn:microsoft.com/office/officeart/2018/2/layout/IconVerticalSolidList"/>
    <dgm:cxn modelId="{79621DE5-D84B-4EEE-8A41-D2DD65300711}" type="presParOf" srcId="{862BDA0A-8878-409E-943F-31369B2546BC}" destId="{8E0EC8C9-DAA7-4D0F-9D50-FDF1B11DDE74}" srcOrd="11" destOrd="0" presId="urn:microsoft.com/office/officeart/2018/2/layout/IconVerticalSolidList"/>
    <dgm:cxn modelId="{F4AF8BAA-24B3-41FF-969C-3BA0B166A03A}" type="presParOf" srcId="{862BDA0A-8878-409E-943F-31369B2546BC}" destId="{BAC8792C-05C2-43B3-89AD-AAADC9AF8333}" srcOrd="12" destOrd="0" presId="urn:microsoft.com/office/officeart/2018/2/layout/IconVerticalSolidList"/>
    <dgm:cxn modelId="{BB3F58E8-BD9F-4430-9C43-173A2A51462F}" type="presParOf" srcId="{BAC8792C-05C2-43B3-89AD-AAADC9AF8333}" destId="{C7CE0C0E-226F-43CB-BC51-13642CBAC304}" srcOrd="0" destOrd="0" presId="urn:microsoft.com/office/officeart/2018/2/layout/IconVerticalSolidList"/>
    <dgm:cxn modelId="{ED7B5746-D651-441F-B07C-AE135B3EA0EA}" type="presParOf" srcId="{BAC8792C-05C2-43B3-89AD-AAADC9AF8333}" destId="{F0DF2010-8D65-4BCB-A0EE-3DA309EA3C25}" srcOrd="1" destOrd="0" presId="urn:microsoft.com/office/officeart/2018/2/layout/IconVerticalSolidList"/>
    <dgm:cxn modelId="{6B41C0C0-F3D0-449A-BDA2-E1F7D55E46E6}" type="presParOf" srcId="{BAC8792C-05C2-43B3-89AD-AAADC9AF8333}" destId="{5D277FAF-36AB-4181-B31D-EEA616CAD1F8}" srcOrd="2" destOrd="0" presId="urn:microsoft.com/office/officeart/2018/2/layout/IconVerticalSolidList"/>
    <dgm:cxn modelId="{9717BC6B-8CFE-40CF-9A01-EE284FF81164}" type="presParOf" srcId="{BAC8792C-05C2-43B3-89AD-AAADC9AF8333}" destId="{6329503A-5898-4D8A-A3ED-5F36C52E84C1}" srcOrd="3" destOrd="0" presId="urn:microsoft.com/office/officeart/2018/2/layout/IconVerticalSolidList"/>
    <dgm:cxn modelId="{954AF241-BB64-4C02-A033-DCB659F877C1}" type="presParOf" srcId="{862BDA0A-8878-409E-943F-31369B2546BC}" destId="{CCCB16A7-18B6-4A4A-8516-E2427FC1E088}" srcOrd="13" destOrd="0" presId="urn:microsoft.com/office/officeart/2018/2/layout/IconVerticalSolidList"/>
    <dgm:cxn modelId="{39295979-3EE0-4D28-9F80-84CDE94279EF}" type="presParOf" srcId="{862BDA0A-8878-409E-943F-31369B2546BC}" destId="{A6240EF0-0884-4DDD-93DB-C9ACD9FF6119}" srcOrd="14" destOrd="0" presId="urn:microsoft.com/office/officeart/2018/2/layout/IconVerticalSolidList"/>
    <dgm:cxn modelId="{3B9F7D3D-697C-43C0-BFA4-BD6A935A4EC5}" type="presParOf" srcId="{A6240EF0-0884-4DDD-93DB-C9ACD9FF6119}" destId="{BD193376-4A14-453B-A906-56B6859091A5}" srcOrd="0" destOrd="0" presId="urn:microsoft.com/office/officeart/2018/2/layout/IconVerticalSolidList"/>
    <dgm:cxn modelId="{95D005F2-9A92-4382-8CFE-57EBF85C41B5}" type="presParOf" srcId="{A6240EF0-0884-4DDD-93DB-C9ACD9FF6119}" destId="{9CD7E6AF-5061-4179-BD8D-04511984C78C}" srcOrd="1" destOrd="0" presId="urn:microsoft.com/office/officeart/2018/2/layout/IconVerticalSolidList"/>
    <dgm:cxn modelId="{2581B163-5CAB-4E1D-B1B1-184A7672248F}" type="presParOf" srcId="{A6240EF0-0884-4DDD-93DB-C9ACD9FF6119}" destId="{6FAB46D6-600C-4B69-A6AE-C6B3E7984703}" srcOrd="2" destOrd="0" presId="urn:microsoft.com/office/officeart/2018/2/layout/IconVerticalSolidList"/>
    <dgm:cxn modelId="{583B4B3A-F32E-4D54-8804-7F363A384DDD}" type="presParOf" srcId="{A6240EF0-0884-4DDD-93DB-C9ACD9FF6119}" destId="{ED7FCE5E-8E74-400B-92F7-83491539F03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72615-F0ED-4D6B-B55A-FB17A5FCA1E6}">
      <dsp:nvSpPr>
        <dsp:cNvPr id="0" name=""/>
        <dsp:cNvSpPr/>
      </dsp:nvSpPr>
      <dsp:spPr>
        <a:xfrm>
          <a:off x="0" y="640"/>
          <a:ext cx="6391275" cy="537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18CEEC-9995-437E-86BB-F2CBF0811291}">
      <dsp:nvSpPr>
        <dsp:cNvPr id="0" name=""/>
        <dsp:cNvSpPr/>
      </dsp:nvSpPr>
      <dsp:spPr>
        <a:xfrm>
          <a:off x="162742" y="121688"/>
          <a:ext cx="295894" cy="2958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B64929-1E74-4797-A6FE-99FA9129603D}">
      <dsp:nvSpPr>
        <dsp:cNvPr id="0" name=""/>
        <dsp:cNvSpPr/>
      </dsp:nvSpPr>
      <dsp:spPr>
        <a:xfrm>
          <a:off x="621378" y="640"/>
          <a:ext cx="5769896" cy="537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37" tIns="56937" rIns="56937" bIns="56937" numCol="1" spcCol="1270" anchor="ctr" anchorCtr="0">
          <a:noAutofit/>
        </a:bodyPr>
        <a:lstStyle/>
        <a:p>
          <a:pPr marL="0" lvl="0" indent="0" algn="l" defTabSz="711200" rtl="0">
            <a:lnSpc>
              <a:spcPct val="90000"/>
            </a:lnSpc>
            <a:spcBef>
              <a:spcPct val="0"/>
            </a:spcBef>
            <a:spcAft>
              <a:spcPct val="35000"/>
            </a:spcAft>
            <a:buNone/>
          </a:pPr>
          <a:r>
            <a:rPr lang="en-GB" sz="1600" kern="1200">
              <a:latin typeface="Century Gothic" panose="020B0502020202020204"/>
            </a:rPr>
            <a:t>About Convolutional</a:t>
          </a:r>
          <a:r>
            <a:rPr lang="en-GB" sz="1600" kern="1200"/>
            <a:t> Neural Networks </a:t>
          </a:r>
          <a:endParaRPr lang="en-US" sz="1600" kern="1200"/>
        </a:p>
      </dsp:txBody>
      <dsp:txXfrm>
        <a:off x="621378" y="640"/>
        <a:ext cx="5769896" cy="537990"/>
      </dsp:txXfrm>
    </dsp:sp>
    <dsp:sp modelId="{34473FDD-30E9-464C-AC6B-6656B4833F2A}">
      <dsp:nvSpPr>
        <dsp:cNvPr id="0" name=""/>
        <dsp:cNvSpPr/>
      </dsp:nvSpPr>
      <dsp:spPr>
        <a:xfrm>
          <a:off x="0" y="673128"/>
          <a:ext cx="6391275" cy="537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AA5BE3-4F6B-4A79-A853-8D58A60D1F7C}">
      <dsp:nvSpPr>
        <dsp:cNvPr id="0" name=""/>
        <dsp:cNvSpPr/>
      </dsp:nvSpPr>
      <dsp:spPr>
        <a:xfrm>
          <a:off x="162742" y="794176"/>
          <a:ext cx="295894" cy="2958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FF5E8C-8AEC-478D-9182-B47B3D604A7D}">
      <dsp:nvSpPr>
        <dsp:cNvPr id="0" name=""/>
        <dsp:cNvSpPr/>
      </dsp:nvSpPr>
      <dsp:spPr>
        <a:xfrm>
          <a:off x="621378" y="673128"/>
          <a:ext cx="5769896" cy="537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37" tIns="56937" rIns="56937" bIns="56937" numCol="1" spcCol="1270" anchor="ctr" anchorCtr="0">
          <a:noAutofit/>
        </a:bodyPr>
        <a:lstStyle/>
        <a:p>
          <a:pPr marL="0" lvl="0" indent="0" algn="l" defTabSz="711200">
            <a:lnSpc>
              <a:spcPct val="90000"/>
            </a:lnSpc>
            <a:spcBef>
              <a:spcPct val="0"/>
            </a:spcBef>
            <a:spcAft>
              <a:spcPct val="35000"/>
            </a:spcAft>
            <a:buNone/>
          </a:pPr>
          <a:r>
            <a:rPr lang="en-GB" sz="1600" kern="1200"/>
            <a:t>System Proposal</a:t>
          </a:r>
          <a:endParaRPr lang="en-US" sz="1600" kern="1200"/>
        </a:p>
      </dsp:txBody>
      <dsp:txXfrm>
        <a:off x="621378" y="673128"/>
        <a:ext cx="5769896" cy="537990"/>
      </dsp:txXfrm>
    </dsp:sp>
    <dsp:sp modelId="{9F52DDBE-9B2F-4309-8784-E9BB240887DA}">
      <dsp:nvSpPr>
        <dsp:cNvPr id="0" name=""/>
        <dsp:cNvSpPr/>
      </dsp:nvSpPr>
      <dsp:spPr>
        <a:xfrm>
          <a:off x="0" y="1345616"/>
          <a:ext cx="6391275" cy="537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F028F-70BA-455E-A955-A8C1F3453560}">
      <dsp:nvSpPr>
        <dsp:cNvPr id="0" name=""/>
        <dsp:cNvSpPr/>
      </dsp:nvSpPr>
      <dsp:spPr>
        <a:xfrm>
          <a:off x="162742" y="1466664"/>
          <a:ext cx="295894" cy="2958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B716FD-8167-43B9-9FF1-9F3C6B67CE76}">
      <dsp:nvSpPr>
        <dsp:cNvPr id="0" name=""/>
        <dsp:cNvSpPr/>
      </dsp:nvSpPr>
      <dsp:spPr>
        <a:xfrm>
          <a:off x="621378" y="1345616"/>
          <a:ext cx="5769896" cy="537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37" tIns="56937" rIns="56937" bIns="56937" numCol="1" spcCol="1270" anchor="ctr" anchorCtr="0">
          <a:noAutofit/>
        </a:bodyPr>
        <a:lstStyle/>
        <a:p>
          <a:pPr marL="0" lvl="0" indent="0" algn="l" defTabSz="711200">
            <a:lnSpc>
              <a:spcPct val="90000"/>
            </a:lnSpc>
            <a:spcBef>
              <a:spcPct val="0"/>
            </a:spcBef>
            <a:spcAft>
              <a:spcPct val="35000"/>
            </a:spcAft>
            <a:buNone/>
          </a:pPr>
          <a:r>
            <a:rPr lang="en-GB" sz="1600" kern="1200"/>
            <a:t>Methodology and Problem Definition</a:t>
          </a:r>
          <a:endParaRPr lang="en-US" sz="1600" kern="1200"/>
        </a:p>
      </dsp:txBody>
      <dsp:txXfrm>
        <a:off x="621378" y="1345616"/>
        <a:ext cx="5769896" cy="537990"/>
      </dsp:txXfrm>
    </dsp:sp>
    <dsp:sp modelId="{EEF9C256-A143-4D0A-A06B-69611A547AFE}">
      <dsp:nvSpPr>
        <dsp:cNvPr id="0" name=""/>
        <dsp:cNvSpPr/>
      </dsp:nvSpPr>
      <dsp:spPr>
        <a:xfrm>
          <a:off x="0" y="2018104"/>
          <a:ext cx="6391275" cy="537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79ECE-CE7F-40B5-A99D-00677D893607}">
      <dsp:nvSpPr>
        <dsp:cNvPr id="0" name=""/>
        <dsp:cNvSpPr/>
      </dsp:nvSpPr>
      <dsp:spPr>
        <a:xfrm>
          <a:off x="162742" y="2139152"/>
          <a:ext cx="295894" cy="2958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C54B39-10B3-4985-8E46-B259883198C3}">
      <dsp:nvSpPr>
        <dsp:cNvPr id="0" name=""/>
        <dsp:cNvSpPr/>
      </dsp:nvSpPr>
      <dsp:spPr>
        <a:xfrm>
          <a:off x="621378" y="2018104"/>
          <a:ext cx="5769896" cy="537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37" tIns="56937" rIns="56937" bIns="56937" numCol="1" spcCol="1270" anchor="ctr" anchorCtr="0">
          <a:noAutofit/>
        </a:bodyPr>
        <a:lstStyle/>
        <a:p>
          <a:pPr marL="0" lvl="0" indent="0" algn="l" defTabSz="711200">
            <a:lnSpc>
              <a:spcPct val="90000"/>
            </a:lnSpc>
            <a:spcBef>
              <a:spcPct val="0"/>
            </a:spcBef>
            <a:spcAft>
              <a:spcPct val="35000"/>
            </a:spcAft>
            <a:buNone/>
          </a:pPr>
          <a:r>
            <a:rPr lang="en-GB" sz="1600" kern="1200"/>
            <a:t>Data Preprocessing</a:t>
          </a:r>
          <a:endParaRPr lang="en-US" sz="1600" kern="1200"/>
        </a:p>
      </dsp:txBody>
      <dsp:txXfrm>
        <a:off x="621378" y="2018104"/>
        <a:ext cx="5769896" cy="537990"/>
      </dsp:txXfrm>
    </dsp:sp>
    <dsp:sp modelId="{72B91041-392D-47C7-B115-2A18785825B8}">
      <dsp:nvSpPr>
        <dsp:cNvPr id="0" name=""/>
        <dsp:cNvSpPr/>
      </dsp:nvSpPr>
      <dsp:spPr>
        <a:xfrm>
          <a:off x="0" y="2690592"/>
          <a:ext cx="6391275" cy="537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70E73-5D81-4759-94F0-08399B082A1B}">
      <dsp:nvSpPr>
        <dsp:cNvPr id="0" name=""/>
        <dsp:cNvSpPr/>
      </dsp:nvSpPr>
      <dsp:spPr>
        <a:xfrm>
          <a:off x="162742" y="2811640"/>
          <a:ext cx="295894" cy="2958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07016-FC64-41CB-860F-B3002DB0A0B9}">
      <dsp:nvSpPr>
        <dsp:cNvPr id="0" name=""/>
        <dsp:cNvSpPr/>
      </dsp:nvSpPr>
      <dsp:spPr>
        <a:xfrm>
          <a:off x="621378" y="2690592"/>
          <a:ext cx="5769896" cy="537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37" tIns="56937" rIns="56937" bIns="56937" numCol="1" spcCol="1270" anchor="ctr" anchorCtr="0">
          <a:noAutofit/>
        </a:bodyPr>
        <a:lstStyle/>
        <a:p>
          <a:pPr marL="0" lvl="0" indent="0" algn="l" defTabSz="711200">
            <a:lnSpc>
              <a:spcPct val="90000"/>
            </a:lnSpc>
            <a:spcBef>
              <a:spcPct val="0"/>
            </a:spcBef>
            <a:spcAft>
              <a:spcPct val="35000"/>
            </a:spcAft>
            <a:buNone/>
          </a:pPr>
          <a:r>
            <a:rPr lang="en-GB" sz="1600" kern="1200"/>
            <a:t>Architecture Design</a:t>
          </a:r>
          <a:endParaRPr lang="en-US" sz="1600" kern="1200"/>
        </a:p>
      </dsp:txBody>
      <dsp:txXfrm>
        <a:off x="621378" y="2690592"/>
        <a:ext cx="5769896" cy="537990"/>
      </dsp:txXfrm>
    </dsp:sp>
    <dsp:sp modelId="{6A857861-E3A2-4B4A-A6A6-C39CBF4A8E5F}">
      <dsp:nvSpPr>
        <dsp:cNvPr id="0" name=""/>
        <dsp:cNvSpPr/>
      </dsp:nvSpPr>
      <dsp:spPr>
        <a:xfrm>
          <a:off x="0" y="3363080"/>
          <a:ext cx="6391275" cy="537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56876C-A974-49E6-B836-4BA83F37B372}">
      <dsp:nvSpPr>
        <dsp:cNvPr id="0" name=""/>
        <dsp:cNvSpPr/>
      </dsp:nvSpPr>
      <dsp:spPr>
        <a:xfrm>
          <a:off x="162742" y="3484128"/>
          <a:ext cx="295894" cy="2958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C673C9-53F7-4135-8998-50BC883A13E8}">
      <dsp:nvSpPr>
        <dsp:cNvPr id="0" name=""/>
        <dsp:cNvSpPr/>
      </dsp:nvSpPr>
      <dsp:spPr>
        <a:xfrm>
          <a:off x="621378" y="3363080"/>
          <a:ext cx="5769896" cy="537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37" tIns="56937" rIns="56937" bIns="56937" numCol="1" spcCol="1270" anchor="ctr" anchorCtr="0">
          <a:noAutofit/>
        </a:bodyPr>
        <a:lstStyle/>
        <a:p>
          <a:pPr marL="0" lvl="0" indent="0" algn="l" defTabSz="711200">
            <a:lnSpc>
              <a:spcPct val="90000"/>
            </a:lnSpc>
            <a:spcBef>
              <a:spcPct val="0"/>
            </a:spcBef>
            <a:spcAft>
              <a:spcPct val="35000"/>
            </a:spcAft>
            <a:buNone/>
          </a:pPr>
          <a:r>
            <a:rPr lang="en-GB" sz="1600" kern="1200"/>
            <a:t>Training</a:t>
          </a:r>
          <a:endParaRPr lang="en-US" sz="1600" kern="1200"/>
        </a:p>
      </dsp:txBody>
      <dsp:txXfrm>
        <a:off x="621378" y="3363080"/>
        <a:ext cx="5769896" cy="537990"/>
      </dsp:txXfrm>
    </dsp:sp>
    <dsp:sp modelId="{C7CE0C0E-226F-43CB-BC51-13642CBAC304}">
      <dsp:nvSpPr>
        <dsp:cNvPr id="0" name=""/>
        <dsp:cNvSpPr/>
      </dsp:nvSpPr>
      <dsp:spPr>
        <a:xfrm>
          <a:off x="0" y="4035568"/>
          <a:ext cx="6391275" cy="537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DF2010-8D65-4BCB-A0EE-3DA309EA3C25}">
      <dsp:nvSpPr>
        <dsp:cNvPr id="0" name=""/>
        <dsp:cNvSpPr/>
      </dsp:nvSpPr>
      <dsp:spPr>
        <a:xfrm>
          <a:off x="162742" y="4156616"/>
          <a:ext cx="295894" cy="2958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29503A-5898-4D8A-A3ED-5F36C52E84C1}">
      <dsp:nvSpPr>
        <dsp:cNvPr id="0" name=""/>
        <dsp:cNvSpPr/>
      </dsp:nvSpPr>
      <dsp:spPr>
        <a:xfrm>
          <a:off x="621378" y="4035568"/>
          <a:ext cx="5769896" cy="537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37" tIns="56937" rIns="56937" bIns="56937" numCol="1" spcCol="1270" anchor="ctr" anchorCtr="0">
          <a:noAutofit/>
        </a:bodyPr>
        <a:lstStyle/>
        <a:p>
          <a:pPr marL="0" lvl="0" indent="0" algn="l" defTabSz="711200">
            <a:lnSpc>
              <a:spcPct val="90000"/>
            </a:lnSpc>
            <a:spcBef>
              <a:spcPct val="0"/>
            </a:spcBef>
            <a:spcAft>
              <a:spcPct val="35000"/>
            </a:spcAft>
            <a:buNone/>
          </a:pPr>
          <a:r>
            <a:rPr lang="en-GB" sz="1600" kern="1200"/>
            <a:t>Evaluation</a:t>
          </a:r>
          <a:endParaRPr lang="en-US" sz="1600" kern="1200"/>
        </a:p>
      </dsp:txBody>
      <dsp:txXfrm>
        <a:off x="621378" y="4035568"/>
        <a:ext cx="5769896" cy="537990"/>
      </dsp:txXfrm>
    </dsp:sp>
    <dsp:sp modelId="{BD193376-4A14-453B-A906-56B6859091A5}">
      <dsp:nvSpPr>
        <dsp:cNvPr id="0" name=""/>
        <dsp:cNvSpPr/>
      </dsp:nvSpPr>
      <dsp:spPr>
        <a:xfrm>
          <a:off x="0" y="4708056"/>
          <a:ext cx="6391275" cy="537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D7E6AF-5061-4179-BD8D-04511984C78C}">
      <dsp:nvSpPr>
        <dsp:cNvPr id="0" name=""/>
        <dsp:cNvSpPr/>
      </dsp:nvSpPr>
      <dsp:spPr>
        <a:xfrm>
          <a:off x="162742" y="4829104"/>
          <a:ext cx="295894" cy="2958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7FCE5E-8E74-400B-92F7-83491539F038}">
      <dsp:nvSpPr>
        <dsp:cNvPr id="0" name=""/>
        <dsp:cNvSpPr/>
      </dsp:nvSpPr>
      <dsp:spPr>
        <a:xfrm>
          <a:off x="621378" y="4708056"/>
          <a:ext cx="5769896" cy="537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37" tIns="56937" rIns="56937" bIns="56937" numCol="1" spcCol="1270" anchor="ctr" anchorCtr="0">
          <a:noAutofit/>
        </a:bodyPr>
        <a:lstStyle/>
        <a:p>
          <a:pPr marL="0" lvl="0" indent="0" algn="l" defTabSz="711200">
            <a:lnSpc>
              <a:spcPct val="90000"/>
            </a:lnSpc>
            <a:spcBef>
              <a:spcPct val="0"/>
            </a:spcBef>
            <a:spcAft>
              <a:spcPct val="35000"/>
            </a:spcAft>
            <a:buNone/>
          </a:pPr>
          <a:r>
            <a:rPr lang="en-GB" sz="1600" kern="1200"/>
            <a:t>Results and Analysis</a:t>
          </a:r>
          <a:endParaRPr lang="en-US" sz="1600" kern="1200"/>
        </a:p>
      </dsp:txBody>
      <dsp:txXfrm>
        <a:off x="621378" y="4708056"/>
        <a:ext cx="5769896" cy="5379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D8BED-EDE8-46CE-A02E-2A8BEF752CB1}" type="datetimeFigureOut">
              <a:rPr lang="en-GB" smtClean="0"/>
              <a:t>11/06/2024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A9696-039E-4C53-A05C-96BF2FC23A2B}" type="slidenum">
              <a:rPr lang="en-GB" smtClean="0"/>
              <a:t>‹#›</a:t>
            </a:fld>
            <a:endParaRPr lang="en-GB"/>
          </a:p>
        </p:txBody>
      </p:sp>
    </p:spTree>
    <p:extLst>
      <p:ext uri="{BB962C8B-B14F-4D97-AF65-F5344CB8AC3E}">
        <p14:creationId xmlns:p14="http://schemas.microsoft.com/office/powerpoint/2010/main" val="353121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85A9696-039E-4C53-A05C-96BF2FC23A2B}" type="slidenum">
              <a:rPr lang="en-GB" smtClean="0"/>
              <a:t>1</a:t>
            </a:fld>
            <a:endParaRPr lang="en-GB"/>
          </a:p>
        </p:txBody>
      </p:sp>
    </p:spTree>
    <p:extLst>
      <p:ext uri="{BB962C8B-B14F-4D97-AF65-F5344CB8AC3E}">
        <p14:creationId xmlns:p14="http://schemas.microsoft.com/office/powerpoint/2010/main" val="2821222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85A9696-039E-4C53-A05C-96BF2FC23A2B}" type="slidenum">
              <a:rPr lang="en-GB" smtClean="0"/>
              <a:t>10</a:t>
            </a:fld>
            <a:endParaRPr lang="en-GB"/>
          </a:p>
        </p:txBody>
      </p:sp>
    </p:spTree>
    <p:extLst>
      <p:ext uri="{BB962C8B-B14F-4D97-AF65-F5344CB8AC3E}">
        <p14:creationId xmlns:p14="http://schemas.microsoft.com/office/powerpoint/2010/main" val="341325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85A9696-039E-4C53-A05C-96BF2FC23A2B}" type="slidenum">
              <a:rPr lang="en-GB" smtClean="0"/>
              <a:t>11</a:t>
            </a:fld>
            <a:endParaRPr lang="en-GB"/>
          </a:p>
        </p:txBody>
      </p:sp>
    </p:spTree>
    <p:extLst>
      <p:ext uri="{BB962C8B-B14F-4D97-AF65-F5344CB8AC3E}">
        <p14:creationId xmlns:p14="http://schemas.microsoft.com/office/powerpoint/2010/main" val="345423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classification report highlights that the model struggles with significant misclassification across categories, evidenced by relatively low precision, recall, and F1-scores for all classes. The 'Notumor' category has the highest correct classification count (142), yet still faces substantial misclassification issues. Similarly, while the 'Pituitary' class has a better correct classification count (95), it notably confuses instances with 'Notumor'. The confusion matrix and accuracy graphs further illustrate these misclassification patterns.</a:t>
            </a:r>
          </a:p>
          <a:p>
            <a:endParaRPr lang="en-GB"/>
          </a:p>
          <a:p>
            <a:r>
              <a:rPr lang="en-GB"/>
              <a:t>Key Results:</a:t>
            </a:r>
          </a:p>
          <a:p>
            <a:r>
              <a:rPr lang="en-GB"/>
              <a:t>Glioma: Precision 0.26, Recall 0.21, F1-Score 0.24</a:t>
            </a:r>
          </a:p>
          <a:p>
            <a:r>
              <a:rPr lang="en-GB"/>
              <a:t>Meningioma: Precision 0.31, Recall 0.23, F1-Score 0.26</a:t>
            </a:r>
          </a:p>
          <a:p>
            <a:r>
              <a:rPr lang="en-GB"/>
              <a:t>Notumor: Precision 0.33, Recall 0.35, F1-Score 0.34</a:t>
            </a:r>
          </a:p>
          <a:p>
            <a:r>
              <a:rPr lang="en-GB"/>
              <a:t>Pituitary: Precision 0.23, Recall 0.32, F1-Score 0.27</a:t>
            </a:r>
          </a:p>
          <a:p>
            <a:r>
              <a:rPr lang="en-GB"/>
              <a:t>Overall Accuracy: 0.28</a:t>
            </a:r>
          </a:p>
          <a:p>
            <a:endParaRPr lang="en-GB"/>
          </a:p>
          <a:p>
            <a:r>
              <a:rPr lang="en-GB"/>
              <a:t>Suggested Improvements for Future Research:</a:t>
            </a:r>
          </a:p>
          <a:p>
            <a:r>
              <a:rPr lang="en-GB"/>
              <a:t>Enhanced Feature Engineering: Incorporate more discriminative features to help the model better differentiate between classes.</a:t>
            </a:r>
          </a:p>
          <a:p>
            <a:endParaRPr lang="en-GB"/>
          </a:p>
          <a:p>
            <a:r>
              <a:rPr lang="en-GB"/>
              <a:t>Advanced Algorithms: Experiment with more sophisticated algorithms like ensemble methods or deep learning models which may offer better classification performance.</a:t>
            </a:r>
          </a:p>
          <a:p>
            <a:endParaRPr lang="en-GB"/>
          </a:p>
          <a:p>
            <a:r>
              <a:rPr lang="en-GB"/>
              <a:t>Hyperparameter Tuning: Implement extensive hyperparameter tuning to find the optimal settings for the current model.</a:t>
            </a:r>
          </a:p>
          <a:p>
            <a:endParaRPr lang="en-GB"/>
          </a:p>
          <a:p>
            <a:r>
              <a:rPr lang="en-GB"/>
              <a:t>Class Imbalance Handling: Apply techniques such as oversampling, undersampling, or synthetic data generation (e.g., SMOTE) to address class imbalances.</a:t>
            </a:r>
          </a:p>
          <a:p>
            <a:r>
              <a:rPr lang="en-GB" err="1"/>
              <a:t>Regulariaation</a:t>
            </a:r>
            <a:r>
              <a:rPr lang="en-GB"/>
              <a:t> Techniques: Utilise regularisation to avoid overfitting and improve generalization on unseen data.</a:t>
            </a:r>
          </a:p>
          <a:p>
            <a:endParaRPr lang="en-GB"/>
          </a:p>
          <a:p>
            <a:r>
              <a:rPr lang="en-GB"/>
              <a:t>Cross-Validation: Employ k-fold cross-validation to ensure the robustness and reliability of the model's performance metrics.</a:t>
            </a:r>
          </a:p>
        </p:txBody>
      </p:sp>
      <p:sp>
        <p:nvSpPr>
          <p:cNvPr id="4" name="Slide Number Placeholder 3"/>
          <p:cNvSpPr>
            <a:spLocks noGrp="1"/>
          </p:cNvSpPr>
          <p:nvPr>
            <p:ph type="sldNum" sz="quarter" idx="5"/>
          </p:nvPr>
        </p:nvSpPr>
        <p:spPr/>
        <p:txBody>
          <a:bodyPr/>
          <a:lstStyle/>
          <a:p>
            <a:fld id="{785A9696-039E-4C53-A05C-96BF2FC23A2B}" type="slidenum">
              <a:rPr lang="en-GB" smtClean="0"/>
              <a:t>12</a:t>
            </a:fld>
            <a:endParaRPr lang="en-GB"/>
          </a:p>
        </p:txBody>
      </p:sp>
    </p:spTree>
    <p:extLst>
      <p:ext uri="{BB962C8B-B14F-4D97-AF65-F5344CB8AC3E}">
        <p14:creationId xmlns:p14="http://schemas.microsoft.com/office/powerpoint/2010/main" val="2236988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image presents an overview of the advancements made in the second iteration of a supervised reinforcement learning model using EfficientNetB0 with a custom reward environment. It highlights several improvements aimed at enhancing model performance and reducing overfitting.</a:t>
            </a:r>
          </a:p>
          <a:p>
            <a:endParaRPr lang="en-GB"/>
          </a:p>
          <a:p>
            <a:r>
              <a:rPr lang="en-GB"/>
              <a:t>Key Advancements:</a:t>
            </a:r>
          </a:p>
          <a:p>
            <a:r>
              <a:rPr lang="en-GB"/>
              <a:t>Enhanced Data Augmentation: Implemented increased rotation, shift parameters, and brightness adjustments to create a more diverse training dataset, reducing overfitting.</a:t>
            </a:r>
          </a:p>
          <a:p>
            <a:endParaRPr lang="en-GB"/>
          </a:p>
          <a:p>
            <a:r>
              <a:rPr lang="en-GB"/>
              <a:t>Class Weights: Applied class weights to address class imbalances, giving more weight to underrepresented classes and improving performance across all classes.</a:t>
            </a:r>
          </a:p>
          <a:p>
            <a:endParaRPr lang="en-GB"/>
          </a:p>
          <a:p>
            <a:r>
              <a:rPr lang="en-GB"/>
              <a:t>Improved Glioma Classification: Correctly classified 60 instances, showing slight improvement but still misclassifying many instances into 'notumor' and 'pituitary’.</a:t>
            </a:r>
          </a:p>
          <a:p>
            <a:endParaRPr lang="en-GB"/>
          </a:p>
          <a:p>
            <a:r>
              <a:rPr lang="en-GB"/>
              <a:t>Decreased Meningioma Classification: Correctly identified 46 instances, indicating decreased performance compared to the first model.</a:t>
            </a:r>
          </a:p>
          <a:p>
            <a:endParaRPr lang="en-GB"/>
          </a:p>
          <a:p>
            <a:r>
              <a:rPr lang="en-GB"/>
              <a:t>Highest Notumor Classification: Achieved the highest correct classification with 136 instances, though showing a slight decrease from the first model.</a:t>
            </a:r>
          </a:p>
          <a:p>
            <a:endParaRPr lang="en-GB"/>
          </a:p>
          <a:p>
            <a:r>
              <a:rPr lang="en-GB"/>
              <a:t>Overall Accuracy: Learning curves show training accuracy reaching around 82% and validation accuracy around 83%, with an overall accuracy of 24% and macro and weighted averages around 23-24%.</a:t>
            </a:r>
          </a:p>
        </p:txBody>
      </p:sp>
      <p:sp>
        <p:nvSpPr>
          <p:cNvPr id="4" name="Slide Number Placeholder 3"/>
          <p:cNvSpPr>
            <a:spLocks noGrp="1"/>
          </p:cNvSpPr>
          <p:nvPr>
            <p:ph type="sldNum" sz="quarter" idx="5"/>
          </p:nvPr>
        </p:nvSpPr>
        <p:spPr/>
        <p:txBody>
          <a:bodyPr/>
          <a:lstStyle/>
          <a:p>
            <a:fld id="{785A9696-039E-4C53-A05C-96BF2FC23A2B}" type="slidenum">
              <a:rPr lang="en-GB" smtClean="0"/>
              <a:t>13</a:t>
            </a:fld>
            <a:endParaRPr lang="en-GB"/>
          </a:p>
        </p:txBody>
      </p:sp>
    </p:spTree>
    <p:extLst>
      <p:ext uri="{BB962C8B-B14F-4D97-AF65-F5344CB8AC3E}">
        <p14:creationId xmlns:p14="http://schemas.microsoft.com/office/powerpoint/2010/main" val="409346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summarises further experimentation with a custom hybrid approach combining supervised learning and reinforcement learning techniques. Data augmentation and preprocessing were performed using TensorFlow Keras's ImageDataGenerator to enhance dataset diversity and robustness. A deep learning model based on EfficientNetB0 was constructed and fine-tuned for accurate brain tumour classification. Hyperparameter tuning was facilitated by Keras Tuner's Random Search strategy to optimise model parameters such as learning rate and dropout rate. A custom callback was introduced to provide additional rewards through reinforcement learning, integrating it into the training process. The model's performance was evaluated using a confusion matrix and a classification report, which highlighted significant misclassification issues, particularly in glioma, meningioma, and pituitary classes, with an overall accuracy of 0.31. Compared to the previous models, this iteration showed minimal improvements, with persistent difficulties in correctly classifying certain tumour types.</a:t>
            </a:r>
          </a:p>
        </p:txBody>
      </p:sp>
      <p:sp>
        <p:nvSpPr>
          <p:cNvPr id="4" name="Slide Number Placeholder 3"/>
          <p:cNvSpPr>
            <a:spLocks noGrp="1"/>
          </p:cNvSpPr>
          <p:nvPr>
            <p:ph type="sldNum" sz="quarter" idx="5"/>
          </p:nvPr>
        </p:nvSpPr>
        <p:spPr/>
        <p:txBody>
          <a:bodyPr/>
          <a:lstStyle/>
          <a:p>
            <a:fld id="{785A9696-039E-4C53-A05C-96BF2FC23A2B}" type="slidenum">
              <a:rPr lang="en-GB" smtClean="0"/>
              <a:t>14</a:t>
            </a:fld>
            <a:endParaRPr lang="en-GB"/>
          </a:p>
        </p:txBody>
      </p:sp>
    </p:spTree>
    <p:extLst>
      <p:ext uri="{BB962C8B-B14F-4D97-AF65-F5344CB8AC3E}">
        <p14:creationId xmlns:p14="http://schemas.microsoft.com/office/powerpoint/2010/main" val="1835746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Takeaways</a:t>
            </a:r>
          </a:p>
        </p:txBody>
      </p:sp>
      <p:sp>
        <p:nvSpPr>
          <p:cNvPr id="4" name="Slide Number Placeholder 3"/>
          <p:cNvSpPr>
            <a:spLocks noGrp="1"/>
          </p:cNvSpPr>
          <p:nvPr>
            <p:ph type="sldNum" sz="quarter" idx="5"/>
          </p:nvPr>
        </p:nvSpPr>
        <p:spPr/>
        <p:txBody>
          <a:bodyPr/>
          <a:lstStyle/>
          <a:p>
            <a:fld id="{785A9696-039E-4C53-A05C-96BF2FC23A2B}" type="slidenum">
              <a:rPr lang="en-GB" smtClean="0"/>
              <a:t>15</a:t>
            </a:fld>
            <a:endParaRPr lang="en-GB"/>
          </a:p>
        </p:txBody>
      </p:sp>
    </p:spTree>
    <p:extLst>
      <p:ext uri="{BB962C8B-B14F-4D97-AF65-F5344CB8AC3E}">
        <p14:creationId xmlns:p14="http://schemas.microsoft.com/office/powerpoint/2010/main" val="1650816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will be presenting our work on 'Brain Tumor Classification Using Machine Learning: A Comparative Analysis of </a:t>
            </a:r>
            <a:r>
              <a:rPr lang="en-US" err="1"/>
              <a:t>RandomForestClassifier</a:t>
            </a:r>
            <a:r>
              <a:rPr lang="en-US"/>
              <a:t>, </a:t>
            </a:r>
            <a:r>
              <a:rPr lang="en-US" err="1"/>
              <a:t>LogisticRegression</a:t>
            </a:r>
            <a:r>
              <a:rPr lang="en-US"/>
              <a:t>, and </a:t>
            </a:r>
            <a:r>
              <a:rPr lang="en-US" err="1"/>
              <a:t>LGBMClassifier</a:t>
            </a:r>
            <a:r>
              <a:rPr lang="en-US"/>
              <a:t>(Light Gradient Boosting Machine).' </a:t>
            </a:r>
          </a:p>
          <a:p>
            <a:r>
              <a:rPr lang="en-US"/>
              <a:t>Aziz note: </a:t>
            </a:r>
          </a:p>
          <a:p>
            <a:r>
              <a:rPr lang="en-US"/>
              <a:t>I will be the one who will introduce the machine learning approach to brain </a:t>
            </a:r>
            <a:r>
              <a:rPr lang="en-US" err="1"/>
              <a:t>tumour</a:t>
            </a:r>
            <a:r>
              <a:rPr lang="en-US"/>
              <a:t> classification involving several key steps. We began by preprocessing MRI images to ensure consistency and quality. Next, we extracted features from these images to capture essential details. We trained multiple machine learning models, including </a:t>
            </a:r>
            <a:r>
              <a:rPr lang="en-US" err="1"/>
              <a:t>RandomForestClassifier</a:t>
            </a:r>
            <a:r>
              <a:rPr lang="en-US"/>
              <a:t>, </a:t>
            </a:r>
            <a:r>
              <a:rPr lang="en-US" err="1"/>
              <a:t>LogisticRegression</a:t>
            </a:r>
            <a:r>
              <a:rPr lang="en-US"/>
              <a:t>, and </a:t>
            </a:r>
            <a:r>
              <a:rPr lang="en-US" err="1"/>
              <a:t>LGBMClassifier</a:t>
            </a:r>
            <a:r>
              <a:rPr lang="en-US"/>
              <a:t>. We performed hyperparameter tuning to optimize each model's performance. Finally, we evaluated and compared these models using various performance metrics to determine the most effective classifier for accurately identifying brain </a:t>
            </a:r>
            <a:r>
              <a:rPr lang="en-US" err="1"/>
              <a:t>tumour</a:t>
            </a:r>
            <a:r>
              <a:rPr lang="en-US"/>
              <a:t> types.</a:t>
            </a:r>
          </a:p>
          <a:p>
            <a:endParaRPr lang="en-US"/>
          </a:p>
          <a:p>
            <a:r>
              <a:rPr lang="en-US"/>
              <a:t>This approach aims to improve the accuracy and efficiency of brain tumor diagnosis through advanced machine learning techniques.</a:t>
            </a:r>
          </a:p>
          <a:p>
            <a:endParaRPr lang="en-US"/>
          </a:p>
        </p:txBody>
      </p:sp>
      <p:sp>
        <p:nvSpPr>
          <p:cNvPr id="4" name="Slide Number Placeholder 3"/>
          <p:cNvSpPr>
            <a:spLocks noGrp="1"/>
          </p:cNvSpPr>
          <p:nvPr>
            <p:ph type="sldNum" sz="quarter" idx="5"/>
          </p:nvPr>
        </p:nvSpPr>
        <p:spPr/>
        <p:txBody>
          <a:bodyPr/>
          <a:lstStyle/>
          <a:p>
            <a:fld id="{785A9696-039E-4C53-A05C-96BF2FC23A2B}" type="slidenum">
              <a:rPr lang="en-GB" smtClean="0"/>
              <a:t>16</a:t>
            </a:fld>
            <a:endParaRPr lang="en-GB"/>
          </a:p>
        </p:txBody>
      </p:sp>
    </p:spTree>
    <p:extLst>
      <p:ext uri="{BB962C8B-B14F-4D97-AF65-F5344CB8AC3E}">
        <p14:creationId xmlns:p14="http://schemas.microsoft.com/office/powerpoint/2010/main" val="30744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steps ensure that the data is in a suitable format for training our machine learning models.</a:t>
            </a:r>
          </a:p>
          <a:p>
            <a:r>
              <a:rPr lang="en-US"/>
              <a:t>Feature extraction is a critical step in our process, ensuring that our models have robust and discriminative features to learn from</a:t>
            </a:r>
          </a:p>
        </p:txBody>
      </p:sp>
      <p:sp>
        <p:nvSpPr>
          <p:cNvPr id="4" name="Slide Number Placeholder 3"/>
          <p:cNvSpPr>
            <a:spLocks noGrp="1"/>
          </p:cNvSpPr>
          <p:nvPr>
            <p:ph type="sldNum" sz="quarter" idx="5"/>
          </p:nvPr>
        </p:nvSpPr>
        <p:spPr/>
        <p:txBody>
          <a:bodyPr/>
          <a:lstStyle/>
          <a:p>
            <a:fld id="{785A9696-039E-4C53-A05C-96BF2FC23A2B}" type="slidenum">
              <a:rPr lang="en-GB" smtClean="0"/>
              <a:t>17</a:t>
            </a:fld>
            <a:endParaRPr lang="en-GB"/>
          </a:p>
        </p:txBody>
      </p:sp>
    </p:spTree>
    <p:extLst>
      <p:ext uri="{BB962C8B-B14F-4D97-AF65-F5344CB8AC3E}">
        <p14:creationId xmlns:p14="http://schemas.microsoft.com/office/powerpoint/2010/main" val="206852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comprehensive feature set is then used to train our machine learning models, providing them with detailed and useful information.</a:t>
            </a:r>
          </a:p>
          <a:p>
            <a:r>
              <a:rPr lang="en-US"/>
              <a:t>•Hyperparameter tuning is essential to optimize each model's performance, enhancing accuracy and robustness.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785A9696-039E-4C53-A05C-96BF2FC23A2B}" type="slidenum">
              <a:rPr lang="en-GB" smtClean="0"/>
              <a:t>18</a:t>
            </a:fld>
            <a:endParaRPr lang="en-GB"/>
          </a:p>
        </p:txBody>
      </p:sp>
    </p:spTree>
    <p:extLst>
      <p:ext uri="{BB962C8B-B14F-4D97-AF65-F5344CB8AC3E}">
        <p14:creationId xmlns:p14="http://schemas.microsoft.com/office/powerpoint/2010/main" val="1189744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methods help us identify if the models are overfitting or underfitting, ensuring reliable performance.</a:t>
            </a:r>
          </a:p>
          <a:p>
            <a:r>
              <a:rPr lang="en-US"/>
              <a:t>•These metrics provide a comprehensive view of our models' performance, highlighting strengths and areas for improvement.</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785A9696-039E-4C53-A05C-96BF2FC23A2B}" type="slidenum">
              <a:rPr lang="en-GB" smtClean="0"/>
              <a:t>19</a:t>
            </a:fld>
            <a:endParaRPr lang="en-GB"/>
          </a:p>
        </p:txBody>
      </p:sp>
    </p:spTree>
    <p:extLst>
      <p:ext uri="{BB962C8B-B14F-4D97-AF65-F5344CB8AC3E}">
        <p14:creationId xmlns:p14="http://schemas.microsoft.com/office/powerpoint/2010/main" val="347778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Good [morning/afternoon/evening], everyone. Welcome to our presentation on EVA, which stands for Evolutionary Visual Analytics.</a:t>
            </a:r>
          </a:p>
          <a:p>
            <a:endParaRPr lang="en-GB"/>
          </a:p>
          <a:p>
            <a:r>
              <a:rPr lang="en-GB"/>
              <a:t>Today, we'll be taking you through the various aspects of our project, starting with an introduction to the problem and the data used.</a:t>
            </a:r>
          </a:p>
          <a:p>
            <a:endParaRPr lang="en-GB"/>
          </a:p>
          <a:p>
            <a:r>
              <a:rPr lang="en-GB"/>
              <a:t>Following the problem intro &amp; data intro, each team member will delve into the different methodologies and techniques we employed. This will give you a comprehensive understanding of the diverse approaches we explored and how they contributed to the overall success of the project.</a:t>
            </a:r>
          </a:p>
          <a:p>
            <a:endParaRPr lang="en-GB"/>
          </a:p>
          <a:p>
            <a:r>
              <a:rPr lang="en-GB"/>
              <a:t>After covering our methodologies, we'll move on to a demo of the front end of our application. This will provide a visual overview of how EVA works in practice. Subsequently, we will demonstrate some key sections of our code to showcase the underlying processes and logic that drive EVA.</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We’ll end with our experience working together as a team. Collaboration was a key component of this project, and we’re excited to share how we effectively combined our efforts to achieve our goals.</a:t>
            </a:r>
          </a:p>
          <a:p>
            <a:endParaRPr lang="en-GB"/>
          </a:p>
          <a:p>
            <a:r>
              <a:rPr lang="en-GB"/>
              <a:t>Finally, we will open the floor to any questions you may have. We’re eager to discuss our project further and address any queries or insights you might have.</a:t>
            </a:r>
          </a:p>
          <a:p>
            <a:endParaRPr lang="en-GB"/>
          </a:p>
          <a:p>
            <a:r>
              <a:rPr lang="en-GB"/>
              <a:t>Thank you for your attention, and we hope you find our presentation both informative and engaging.</a:t>
            </a:r>
          </a:p>
        </p:txBody>
      </p:sp>
      <p:sp>
        <p:nvSpPr>
          <p:cNvPr id="4" name="Slide Number Placeholder 3"/>
          <p:cNvSpPr>
            <a:spLocks noGrp="1"/>
          </p:cNvSpPr>
          <p:nvPr>
            <p:ph type="sldNum" sz="quarter" idx="5"/>
          </p:nvPr>
        </p:nvSpPr>
        <p:spPr/>
        <p:txBody>
          <a:bodyPr/>
          <a:lstStyle/>
          <a:p>
            <a:fld id="{785A9696-039E-4C53-A05C-96BF2FC23A2B}" type="slidenum">
              <a:rPr lang="en-GB" smtClean="0"/>
              <a:t>2</a:t>
            </a:fld>
            <a:endParaRPr lang="en-GB"/>
          </a:p>
        </p:txBody>
      </p:sp>
    </p:spTree>
    <p:extLst>
      <p:ext uri="{BB962C8B-B14F-4D97-AF65-F5344CB8AC3E}">
        <p14:creationId xmlns:p14="http://schemas.microsoft.com/office/powerpoint/2010/main" val="631183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Random Forest Classifier Test Classification Reports achieved an overall accuracy of 92%. The model performed exceptionally well in identifying '</a:t>
            </a:r>
            <a:r>
              <a:rPr lang="en-US" err="1"/>
              <a:t>notumor</a:t>
            </a:r>
            <a:r>
              <a:rPr lang="en-US"/>
              <a:t>' cases with a perfect recall of 1.00 and a precision of 0.96. For glioma, meningioma, and pituitary tumors, the precision and recall scores were also high, demonstrating the model's effectiveness across all tumor types. These results highlight the robustness and reliability of our classification approach."</a:t>
            </a:r>
          </a:p>
        </p:txBody>
      </p:sp>
      <p:sp>
        <p:nvSpPr>
          <p:cNvPr id="4" name="Slide Number Placeholder 3"/>
          <p:cNvSpPr>
            <a:spLocks noGrp="1"/>
          </p:cNvSpPr>
          <p:nvPr>
            <p:ph type="sldNum" sz="quarter" idx="5"/>
          </p:nvPr>
        </p:nvSpPr>
        <p:spPr/>
        <p:txBody>
          <a:bodyPr/>
          <a:lstStyle/>
          <a:p>
            <a:fld id="{785A9696-039E-4C53-A05C-96BF2FC23A2B}" type="slidenum">
              <a:rPr lang="en-GB" smtClean="0"/>
              <a:t>20</a:t>
            </a:fld>
            <a:endParaRPr lang="en-GB"/>
          </a:p>
        </p:txBody>
      </p:sp>
    </p:spTree>
    <p:extLst>
      <p:ext uri="{BB962C8B-B14F-4D97-AF65-F5344CB8AC3E}">
        <p14:creationId xmlns:p14="http://schemas.microsoft.com/office/powerpoint/2010/main" val="746751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other Logistic Regression Classifier Test Classification Reports achieved an overall accuracy of 89%. It showed strong performance in identifying '</a:t>
            </a:r>
            <a:r>
              <a:rPr lang="en-US" err="1"/>
              <a:t>notumor</a:t>
            </a:r>
            <a:r>
              <a:rPr lang="en-US"/>
              <a:t>' cases with a recall of 0.99 and a precision of 0.96. For glioma, meningioma, and pituitary tumors, the precision and recall scores were high, particularly for pituitary tumors with a precision of 0.94 and recall of 0.97. These results indicate the model's solid performance across all tumor types, with particularly high effectiveness in detecting '</a:t>
            </a:r>
            <a:r>
              <a:rPr lang="en-US" err="1"/>
              <a:t>notumor</a:t>
            </a:r>
            <a:r>
              <a:rPr lang="en-US"/>
              <a:t>' cases."</a:t>
            </a:r>
          </a:p>
        </p:txBody>
      </p:sp>
      <p:sp>
        <p:nvSpPr>
          <p:cNvPr id="4" name="Slide Number Placeholder 3"/>
          <p:cNvSpPr>
            <a:spLocks noGrp="1"/>
          </p:cNvSpPr>
          <p:nvPr>
            <p:ph type="sldNum" sz="quarter" idx="5"/>
          </p:nvPr>
        </p:nvSpPr>
        <p:spPr/>
        <p:txBody>
          <a:bodyPr/>
          <a:lstStyle/>
          <a:p>
            <a:fld id="{785A9696-039E-4C53-A05C-96BF2FC23A2B}" type="slidenum">
              <a:rPr lang="en-GB" smtClean="0"/>
              <a:t>21</a:t>
            </a:fld>
            <a:endParaRPr lang="en-GB"/>
          </a:p>
        </p:txBody>
      </p:sp>
    </p:spTree>
    <p:extLst>
      <p:ext uri="{BB962C8B-B14F-4D97-AF65-F5344CB8AC3E}">
        <p14:creationId xmlns:p14="http://schemas.microsoft.com/office/powerpoint/2010/main" val="1921908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last LGBM Classifier Test Classification Reports achieved an impressive overall accuracy of 94%. It performed exceptionally well in identifying '</a:t>
            </a:r>
            <a:r>
              <a:rPr lang="en-US" err="1"/>
              <a:t>notumor</a:t>
            </a:r>
            <a:r>
              <a:rPr lang="en-US"/>
              <a:t>' cases with perfect recall of 1.00 and high precision of 0.96. For glioma, meningioma, and pituitary tumors, the model demonstrated high precision and recall scores, with particularly strong performance for pituitary tumors (precision of 0.97 and recall of 0.98). These results highlight the model's robustness and reliability, making it highly effective across all tumor types."</a:t>
            </a:r>
          </a:p>
        </p:txBody>
      </p:sp>
      <p:sp>
        <p:nvSpPr>
          <p:cNvPr id="4" name="Slide Number Placeholder 3"/>
          <p:cNvSpPr>
            <a:spLocks noGrp="1"/>
          </p:cNvSpPr>
          <p:nvPr>
            <p:ph type="sldNum" sz="quarter" idx="5"/>
          </p:nvPr>
        </p:nvSpPr>
        <p:spPr/>
        <p:txBody>
          <a:bodyPr/>
          <a:lstStyle/>
          <a:p>
            <a:fld id="{785A9696-039E-4C53-A05C-96BF2FC23A2B}" type="slidenum">
              <a:rPr lang="en-GB" smtClean="0"/>
              <a:t>22</a:t>
            </a:fld>
            <a:endParaRPr lang="en-GB"/>
          </a:p>
        </p:txBody>
      </p:sp>
    </p:spTree>
    <p:extLst>
      <p:ext uri="{BB962C8B-B14F-4D97-AF65-F5344CB8AC3E}">
        <p14:creationId xmlns:p14="http://schemas.microsoft.com/office/powerpoint/2010/main" val="1304285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LGBMClassifier</a:t>
            </a:r>
            <a:r>
              <a:rPr lang="en-US"/>
              <a:t> shows high accuracy in identifying '</a:t>
            </a:r>
            <a:r>
              <a:rPr lang="en-US" err="1"/>
              <a:t>notumor</a:t>
            </a:r>
            <a:r>
              <a:rPr lang="en-US"/>
              <a:t>' and 'pituitary' classes, highlighting its effectiveness in these categories.</a:t>
            </a:r>
          </a:p>
        </p:txBody>
      </p:sp>
      <p:sp>
        <p:nvSpPr>
          <p:cNvPr id="4" name="Slide Number Placeholder 3"/>
          <p:cNvSpPr>
            <a:spLocks noGrp="1"/>
          </p:cNvSpPr>
          <p:nvPr>
            <p:ph type="sldNum" sz="quarter" idx="5"/>
          </p:nvPr>
        </p:nvSpPr>
        <p:spPr/>
        <p:txBody>
          <a:bodyPr/>
          <a:lstStyle/>
          <a:p>
            <a:fld id="{785A9696-039E-4C53-A05C-96BF2FC23A2B}" type="slidenum">
              <a:rPr lang="en-GB" smtClean="0"/>
              <a:t>23</a:t>
            </a:fld>
            <a:endParaRPr lang="en-GB"/>
          </a:p>
        </p:txBody>
      </p:sp>
    </p:spTree>
    <p:extLst>
      <p:ext uri="{BB962C8B-B14F-4D97-AF65-F5344CB8AC3E}">
        <p14:creationId xmlns:p14="http://schemas.microsoft.com/office/powerpoint/2010/main" val="226006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buFont typeface="Arial"/>
              <a:buChar char="•"/>
            </a:pPr>
            <a:r>
              <a:rPr lang="en-US"/>
              <a:t>The </a:t>
            </a:r>
            <a:r>
              <a:rPr lang="en-US" err="1"/>
              <a:t>LogisticRegression</a:t>
            </a:r>
            <a:r>
              <a:rPr lang="en-US"/>
              <a:t> model performs well but has more misclassifications in 'glioma' and 'meningioma' classes compared to </a:t>
            </a:r>
            <a:r>
              <a:rPr lang="en-US" err="1"/>
              <a:t>LGBMClassifier</a:t>
            </a:r>
            <a:r>
              <a:rPr lang="en-US"/>
              <a:t>.</a:t>
            </a:r>
          </a:p>
          <a:p>
            <a:pPr marL="285750" indent="-285750">
              <a:spcBef>
                <a:spcPts val="1000"/>
              </a:spcBef>
              <a:buFont typeface="Arial"/>
              <a:buChar char="•"/>
            </a:pP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785A9696-039E-4C53-A05C-96BF2FC23A2B}" type="slidenum">
              <a:rPr lang="en-GB" smtClean="0"/>
              <a:t>24</a:t>
            </a:fld>
            <a:endParaRPr lang="en-GB"/>
          </a:p>
        </p:txBody>
      </p:sp>
    </p:spTree>
    <p:extLst>
      <p:ext uri="{BB962C8B-B14F-4D97-AF65-F5344CB8AC3E}">
        <p14:creationId xmlns:p14="http://schemas.microsoft.com/office/powerpoint/2010/main" val="2618568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buFont typeface="Arial"/>
              <a:buChar char="•"/>
            </a:pPr>
            <a:r>
              <a:rPr lang="en-US"/>
              <a:t>The </a:t>
            </a:r>
            <a:r>
              <a:rPr lang="en-US" err="1"/>
              <a:t>RandomForestClassifier</a:t>
            </a:r>
            <a:r>
              <a:rPr lang="en-US"/>
              <a:t> shows good performance but slightly lower than </a:t>
            </a:r>
            <a:r>
              <a:rPr lang="en-US" err="1"/>
              <a:t>LGBMClassifier</a:t>
            </a:r>
            <a:r>
              <a:rPr lang="en-US"/>
              <a:t>, especially in the 'glioma' class.</a:t>
            </a:r>
          </a:p>
          <a:p>
            <a:endParaRPr lang="en-US"/>
          </a:p>
        </p:txBody>
      </p:sp>
      <p:sp>
        <p:nvSpPr>
          <p:cNvPr id="4" name="Slide Number Placeholder 3"/>
          <p:cNvSpPr>
            <a:spLocks noGrp="1"/>
          </p:cNvSpPr>
          <p:nvPr>
            <p:ph type="sldNum" sz="quarter" idx="5"/>
          </p:nvPr>
        </p:nvSpPr>
        <p:spPr/>
        <p:txBody>
          <a:bodyPr/>
          <a:lstStyle/>
          <a:p>
            <a:fld id="{785A9696-039E-4C53-A05C-96BF2FC23A2B}" type="slidenum">
              <a:rPr lang="en-GB" smtClean="0"/>
              <a:t>25</a:t>
            </a:fld>
            <a:endParaRPr lang="en-GB"/>
          </a:p>
        </p:txBody>
      </p:sp>
    </p:spTree>
    <p:extLst>
      <p:ext uri="{BB962C8B-B14F-4D97-AF65-F5344CB8AC3E}">
        <p14:creationId xmlns:p14="http://schemas.microsoft.com/office/powerpoint/2010/main" val="3836244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findings from the Random Forest Classifier learning curve show that the test score initially starts below 0.80, then rises to nearly 0.85. It stabilizes around the midpoint between 0.85 and 0.90, and eventually reaches 0.92. Meanwhile, the training score remains close to 100, gradually decreasing to around 98, indicating strong learning with slight overfitting."</a:t>
            </a:r>
          </a:p>
        </p:txBody>
      </p:sp>
      <p:sp>
        <p:nvSpPr>
          <p:cNvPr id="4" name="Slide Number Placeholder 3"/>
          <p:cNvSpPr>
            <a:spLocks noGrp="1"/>
          </p:cNvSpPr>
          <p:nvPr>
            <p:ph type="sldNum" sz="quarter" idx="5"/>
          </p:nvPr>
        </p:nvSpPr>
        <p:spPr/>
        <p:txBody>
          <a:bodyPr/>
          <a:lstStyle/>
          <a:p>
            <a:fld id="{785A9696-039E-4C53-A05C-96BF2FC23A2B}" type="slidenum">
              <a:rPr lang="en-GB" smtClean="0"/>
              <a:t>26</a:t>
            </a:fld>
            <a:endParaRPr lang="en-GB"/>
          </a:p>
        </p:txBody>
      </p:sp>
    </p:spTree>
    <p:extLst>
      <p:ext uri="{BB962C8B-B14F-4D97-AF65-F5344CB8AC3E}">
        <p14:creationId xmlns:p14="http://schemas.microsoft.com/office/powerpoint/2010/main" val="2209707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findings from the </a:t>
            </a:r>
            <a:r>
              <a:rPr lang="en-US" err="1"/>
              <a:t>LogisticRegression</a:t>
            </a:r>
            <a:r>
              <a:rPr lang="en-US"/>
              <a:t> learning curve reveal that the test score begins slightly below 0.70 and progressively improves, first reaching 0.80, then 0.85, moving to a midpoint between 0.85 and 0.90, and finally ending at 0.89. The training score starts near 100 and gradually declines to around 98, indicating strong model performance with minimal overfitting and good generalization to new data."</a:t>
            </a:r>
          </a:p>
        </p:txBody>
      </p:sp>
      <p:sp>
        <p:nvSpPr>
          <p:cNvPr id="4" name="Slide Number Placeholder 3"/>
          <p:cNvSpPr>
            <a:spLocks noGrp="1"/>
          </p:cNvSpPr>
          <p:nvPr>
            <p:ph type="sldNum" sz="quarter" idx="5"/>
          </p:nvPr>
        </p:nvSpPr>
        <p:spPr/>
        <p:txBody>
          <a:bodyPr/>
          <a:lstStyle/>
          <a:p>
            <a:fld id="{785A9696-039E-4C53-A05C-96BF2FC23A2B}" type="slidenum">
              <a:rPr lang="en-GB" smtClean="0"/>
              <a:t>27</a:t>
            </a:fld>
            <a:endParaRPr lang="en-GB"/>
          </a:p>
        </p:txBody>
      </p:sp>
    </p:spTree>
    <p:extLst>
      <p:ext uri="{BB962C8B-B14F-4D97-AF65-F5344CB8AC3E}">
        <p14:creationId xmlns:p14="http://schemas.microsoft.com/office/powerpoint/2010/main" val="1938237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findings from the </a:t>
            </a:r>
            <a:r>
              <a:rPr lang="en-US" err="1"/>
              <a:t>LGBMClassifier</a:t>
            </a:r>
            <a:r>
              <a:rPr lang="en-US"/>
              <a:t> learning curve indicate that the model's test score starts slightly above 0.80 and steadily improves, reaching nearly 0.875, then 0.90, almost 0.925, and finally hitting 0.94. Concurrently, the training score starts near 100 and slightly decreases to about 98, demonstrating excellent performance with minimal overfitting. This trend highlights the model's robustness and its ability to generalize well to new data."</a:t>
            </a:r>
          </a:p>
        </p:txBody>
      </p:sp>
      <p:sp>
        <p:nvSpPr>
          <p:cNvPr id="4" name="Slide Number Placeholder 3"/>
          <p:cNvSpPr>
            <a:spLocks noGrp="1"/>
          </p:cNvSpPr>
          <p:nvPr>
            <p:ph type="sldNum" sz="quarter" idx="5"/>
          </p:nvPr>
        </p:nvSpPr>
        <p:spPr/>
        <p:txBody>
          <a:bodyPr/>
          <a:lstStyle/>
          <a:p>
            <a:fld id="{785A9696-039E-4C53-A05C-96BF2FC23A2B}" type="slidenum">
              <a:rPr lang="en-GB" smtClean="0"/>
              <a:t>28</a:t>
            </a:fld>
            <a:endParaRPr lang="en-GB"/>
          </a:p>
        </p:txBody>
      </p:sp>
    </p:spTree>
    <p:extLst>
      <p:ext uri="{BB962C8B-B14F-4D97-AF65-F5344CB8AC3E}">
        <p14:creationId xmlns:p14="http://schemas.microsoft.com/office/powerpoint/2010/main" val="896582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study evaluated three methodologies for brain tumour classification: CNNs, Semi-Supervised Transfer Learning (SSTL) and Supervised Reinforcement Learning (SRL), and Random Forests (RF). CNNs, leveraging automatic feature extraction from MRI images, achieved high accuracy and efficiency, with the best performance in the third benchmark, showing a training accuracy of 75% and a test accuracy of 63%. SSTL and SRL utilised pre-trained models fine-tuned with limited labelled data, demonstrating significant potential for improved performance and generalisation despite mixed results and notable misclassifications. Random Forests, focusing on interpretability and robustness, achieved high test accuracy of up to 92%, proving robust for clinical applications. Overall, CNNs emerged as the most effective methodology, particularly where accuracy and efficiency are critical. The Semi-Supervised and Supervised Reinforcement Learning approaches hold promise for further development, while Random Forests offer robust and interpretable solutions suitable for clinical settings.</a:t>
            </a:r>
          </a:p>
        </p:txBody>
      </p:sp>
      <p:sp>
        <p:nvSpPr>
          <p:cNvPr id="4" name="Slide Number Placeholder 3"/>
          <p:cNvSpPr>
            <a:spLocks noGrp="1"/>
          </p:cNvSpPr>
          <p:nvPr>
            <p:ph type="sldNum" sz="quarter" idx="5"/>
          </p:nvPr>
        </p:nvSpPr>
        <p:spPr/>
        <p:txBody>
          <a:bodyPr/>
          <a:lstStyle/>
          <a:p>
            <a:fld id="{785A9696-039E-4C53-A05C-96BF2FC23A2B}" type="slidenum">
              <a:rPr lang="en-GB" smtClean="0"/>
              <a:t>29</a:t>
            </a:fld>
            <a:endParaRPr lang="en-GB"/>
          </a:p>
        </p:txBody>
      </p:sp>
    </p:spTree>
    <p:extLst>
      <p:ext uri="{BB962C8B-B14F-4D97-AF65-F5344CB8AC3E}">
        <p14:creationId xmlns:p14="http://schemas.microsoft.com/office/powerpoint/2010/main" val="341349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tackle the report, a clear aim was defined. As suggested, we aim to use advanced artificial intelligence techniques to help in the classifications of brain </a:t>
            </a:r>
            <a:r>
              <a:rPr lang="en-US" err="1"/>
              <a:t>tumours</a:t>
            </a:r>
            <a:r>
              <a:rPr lang="en-US"/>
              <a:t>.</a:t>
            </a:r>
            <a:endParaRPr lang="en-GB"/>
          </a:p>
          <a:p>
            <a:endParaRPr lang="en-US"/>
          </a:p>
          <a:p>
            <a:r>
              <a:rPr lang="en-US"/>
              <a:t>There are three ways that we went about solving the same problem: CNNs which I will further go into, Semi-Supervised with Victoria and Machine Learning with Aziz. </a:t>
            </a:r>
          </a:p>
          <a:p>
            <a:endParaRPr lang="en-US"/>
          </a:p>
          <a:p>
            <a:r>
              <a:rPr lang="en-US"/>
              <a:t>Collectively, this information was shared, and the first 6 pages of the entire report consist of group work and define this problem concisely. </a:t>
            </a:r>
            <a:endParaRPr lang="en-GB"/>
          </a:p>
          <a:p>
            <a:endParaRPr lang="en-GB"/>
          </a:p>
          <a:p>
            <a:r>
              <a:rPr lang="en-US"/>
              <a:t>The report produced together consists of these headings. </a:t>
            </a:r>
          </a:p>
          <a:p>
            <a:endParaRPr lang="en-US"/>
          </a:p>
          <a:p>
            <a:r>
              <a:rPr lang="en-US"/>
              <a:t>The introduction introduces the topic which we aim to approach using various methods of AI reasoning, research shows that there are significant challenges around the aggressive nature of brain </a:t>
            </a:r>
            <a:r>
              <a:rPr lang="en-US" err="1"/>
              <a:t>tumours</a:t>
            </a:r>
            <a:r>
              <a:rPr lang="en-US"/>
              <a:t>, accounting for around 3.4% of all cancers. With the advancements in AI and machine learning, the accuracy and speed of diagnosis will be key for future methods to enhance patient outcomes. We all came to the conclusion that computer vision was the main subject of focus so we could experiment the techniques we have learnt on the duration of this course whilst broadening our knowledge in this specific domain also.</a:t>
            </a:r>
          </a:p>
          <a:p>
            <a:endParaRPr lang="en-US"/>
          </a:p>
          <a:p>
            <a:r>
              <a:rPr lang="en-US"/>
              <a:t>The data used is used and accessed on Kaggle, and we all used the same data set of MRI scans of brain scans split into 4 labelled sections. </a:t>
            </a:r>
          </a:p>
          <a:p>
            <a:endParaRPr lang="en-US"/>
          </a:p>
          <a:p>
            <a:r>
              <a:rPr lang="en-US"/>
              <a:t>The methodologies are briefly described for each of our different subject areas and a literature review used to aid the readers understanding of the aims and objectives of the research paper produced.</a:t>
            </a:r>
            <a:endParaRPr lang="en-GB"/>
          </a:p>
          <a:p>
            <a:endParaRPr lang="en-US"/>
          </a:p>
          <a:p>
            <a:r>
              <a:rPr lang="en-US"/>
              <a:t>From the reviews of secondary research, our own methods of pre-processing data, system architecture, training and </a:t>
            </a:r>
            <a:r>
              <a:rPr lang="en-US" err="1"/>
              <a:t>optimisation</a:t>
            </a:r>
            <a:r>
              <a:rPr lang="en-US"/>
              <a:t> and </a:t>
            </a:r>
            <a:r>
              <a:rPr lang="en-US" err="1"/>
              <a:t>tgen</a:t>
            </a:r>
            <a:r>
              <a:rPr lang="en-US"/>
              <a:t> results produced were explored. Which leads me into each of our methods</a:t>
            </a:r>
          </a:p>
          <a:p>
            <a:endParaRPr lang="en-US"/>
          </a:p>
          <a:p>
            <a:endParaRPr lang="en-US"/>
          </a:p>
          <a:p>
            <a:endParaRPr lang="en-GB"/>
          </a:p>
        </p:txBody>
      </p:sp>
      <p:sp>
        <p:nvSpPr>
          <p:cNvPr id="4" name="Slide Number Placeholder 3"/>
          <p:cNvSpPr>
            <a:spLocks noGrp="1"/>
          </p:cNvSpPr>
          <p:nvPr>
            <p:ph type="sldNum" sz="quarter" idx="5"/>
          </p:nvPr>
        </p:nvSpPr>
        <p:spPr/>
        <p:txBody>
          <a:bodyPr/>
          <a:lstStyle/>
          <a:p>
            <a:fld id="{785A9696-039E-4C53-A05C-96BF2FC23A2B}" type="slidenum">
              <a:rPr lang="en-GB" smtClean="0"/>
              <a:t>3</a:t>
            </a:fld>
            <a:endParaRPr lang="en-GB"/>
          </a:p>
        </p:txBody>
      </p:sp>
    </p:spTree>
    <p:extLst>
      <p:ext uri="{BB962C8B-B14F-4D97-AF65-F5344CB8AC3E}">
        <p14:creationId xmlns:p14="http://schemas.microsoft.com/office/powerpoint/2010/main" val="1760866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Working with the team on this project was an excellent experience. We collaborated effectively, meeting regularly to discuss our progress and refine our ideas. Early on, we quickly decided on our approach and selected an anonymised dataset from Kaggle.</a:t>
            </a:r>
          </a:p>
          <a:p>
            <a:endParaRPr lang="en-GB"/>
          </a:p>
          <a:p>
            <a:r>
              <a:rPr lang="en-GB"/>
              <a:t>From there, we brainstormed various techniques we wanted to explore, ensuring we leveraged each member's strengths and insights. It was fascinating to compare our results afterwards, as each approach offered unique and valuable contributions.</a:t>
            </a:r>
          </a:p>
          <a:p>
            <a:endParaRPr lang="en-GB"/>
          </a:p>
          <a:p>
            <a:r>
              <a:rPr lang="en-GB"/>
              <a:t>This collaborative coding project was incredibly beneficial and reflective of actual work environments. It emphasised the importance of teamwork, communication, and combining diverse perspectives to achieve a common goal. Overall, this experience underscored the value of collaborative efforts in producing comprehensive and innovative solutions.</a:t>
            </a:r>
          </a:p>
        </p:txBody>
      </p:sp>
      <p:sp>
        <p:nvSpPr>
          <p:cNvPr id="4" name="Slide Number Placeholder 3"/>
          <p:cNvSpPr>
            <a:spLocks noGrp="1"/>
          </p:cNvSpPr>
          <p:nvPr>
            <p:ph type="sldNum" sz="quarter" idx="5"/>
          </p:nvPr>
        </p:nvSpPr>
        <p:spPr/>
        <p:txBody>
          <a:bodyPr/>
          <a:lstStyle/>
          <a:p>
            <a:fld id="{785A9696-039E-4C53-A05C-96BF2FC23A2B}" type="slidenum">
              <a:rPr lang="en-GB" smtClean="0"/>
              <a:t>31</a:t>
            </a:fld>
            <a:endParaRPr lang="en-GB"/>
          </a:p>
        </p:txBody>
      </p:sp>
    </p:spTree>
    <p:extLst>
      <p:ext uri="{BB962C8B-B14F-4D97-AF65-F5344CB8AC3E}">
        <p14:creationId xmlns:p14="http://schemas.microsoft.com/office/powerpoint/2010/main" val="1340234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Starting with the first, CNN is the method that I explored..</a:t>
            </a:r>
          </a:p>
          <a:p>
            <a:endParaRPr lang="en-US">
              <a:latin typeface="Calibri"/>
              <a:ea typeface="Calibri"/>
              <a:cs typeface="Calibri"/>
            </a:endParaRPr>
          </a:p>
          <a:p>
            <a:r>
              <a:rPr lang="en-US">
                <a:latin typeface="Calibri"/>
                <a:ea typeface="Calibri"/>
                <a:cs typeface="Calibri"/>
              </a:rPr>
              <a:t>The first question was why use CNNs? After reviewing much literature, it was obvious the plethora of applications that these neural networks provide. Within image processing, they have been credited with abilities to identify and extract features with high levels of classification accuracy being resulted. </a:t>
            </a:r>
          </a:p>
          <a:p>
            <a:endParaRPr lang="en-US">
              <a:latin typeface="Calibri"/>
              <a:ea typeface="Calibri"/>
              <a:cs typeface="Calibri"/>
            </a:endParaRPr>
          </a:p>
          <a:p>
            <a:r>
              <a:rPr lang="en-US">
                <a:latin typeface="Calibri"/>
                <a:ea typeface="Calibri"/>
                <a:cs typeface="Calibri"/>
              </a:rPr>
              <a:t>The way they work is by using a mathematical design which uses gridded patterns seen in images to be processed. They use: convolution, pooling and fully connected layers to mimic the design of a human brain. The limitations of using this method is the time of processing and computational complexity.</a:t>
            </a:r>
          </a:p>
          <a:p>
            <a:endParaRPr lang="en-US">
              <a:latin typeface="Calibri"/>
              <a:ea typeface="Calibri"/>
              <a:cs typeface="Calibri"/>
            </a:endParaRPr>
          </a:p>
          <a:p>
            <a:r>
              <a:rPr lang="en-US">
                <a:latin typeface="Calibri"/>
                <a:ea typeface="Calibri"/>
                <a:cs typeface="Calibri"/>
              </a:rPr>
              <a:t>The methodology of the system proposed included firstly defining the problem, then preprocessing of data, creating an architecture for the system, compiling and training, then finally evaluating and fine tuning the model.</a:t>
            </a:r>
          </a:p>
          <a:p>
            <a:endParaRPr lang="en-US">
              <a:latin typeface="Calibri"/>
              <a:ea typeface="Calibri"/>
              <a:cs typeface="Calibri"/>
            </a:endParaRPr>
          </a:p>
          <a:p>
            <a:r>
              <a:rPr lang="en-US">
                <a:latin typeface="Calibri"/>
                <a:ea typeface="Calibri"/>
                <a:cs typeface="Calibri"/>
              </a:rPr>
              <a:t>The problem defined is to classify brain </a:t>
            </a:r>
            <a:r>
              <a:rPr lang="en-US" err="1">
                <a:latin typeface="Calibri"/>
                <a:ea typeface="Calibri"/>
                <a:cs typeface="Calibri"/>
              </a:rPr>
              <a:t>tumours</a:t>
            </a:r>
            <a:r>
              <a:rPr lang="en-US">
                <a:latin typeface="Calibri"/>
                <a:ea typeface="Calibri"/>
                <a:cs typeface="Calibri"/>
              </a:rPr>
              <a:t> using a CNN with the data set accessed on Kaggle. </a:t>
            </a:r>
          </a:p>
          <a:p>
            <a:endParaRPr lang="en-US">
              <a:latin typeface="Calibri"/>
              <a:ea typeface="Calibri"/>
              <a:cs typeface="Calibri"/>
            </a:endParaRPr>
          </a:p>
          <a:p>
            <a:r>
              <a:rPr lang="en-US">
                <a:latin typeface="Calibri"/>
                <a:ea typeface="Calibri"/>
                <a:cs typeface="Calibri"/>
              </a:rPr>
              <a:t>The data preprocessing </a:t>
            </a:r>
            <a:r>
              <a:rPr lang="en-US" err="1">
                <a:latin typeface="Calibri"/>
                <a:ea typeface="Calibri"/>
                <a:cs typeface="Calibri"/>
              </a:rPr>
              <a:t>neccassary</a:t>
            </a:r>
            <a:r>
              <a:rPr lang="en-US">
                <a:latin typeface="Calibri"/>
                <a:ea typeface="Calibri"/>
                <a:cs typeface="Calibri"/>
              </a:rPr>
              <a:t> was to mount the data onto the Google drive, to be accessed on Google </a:t>
            </a:r>
            <a:r>
              <a:rPr lang="en-US" err="1">
                <a:latin typeface="Calibri"/>
                <a:ea typeface="Calibri"/>
                <a:cs typeface="Calibri"/>
              </a:rPr>
              <a:t>Colab</a:t>
            </a:r>
            <a:r>
              <a:rPr lang="en-US">
                <a:latin typeface="Calibri"/>
                <a:ea typeface="Calibri"/>
                <a:cs typeface="Calibri"/>
              </a:rPr>
              <a:t> to avoid RAM usage conditions and having to load the data each time. The images were rescaled so they were able to be read on Python and additionally training, validation and testing sets were split and used for the evaluation of the model.</a:t>
            </a:r>
          </a:p>
          <a:p>
            <a:endParaRPr lang="en-US">
              <a:latin typeface="Calibri"/>
              <a:ea typeface="Calibri"/>
              <a:cs typeface="Calibri"/>
            </a:endParaRPr>
          </a:p>
          <a:p>
            <a:r>
              <a:rPr lang="en-US">
                <a:latin typeface="Calibri"/>
                <a:ea typeface="Calibri"/>
                <a:cs typeface="Calibri"/>
              </a:rPr>
              <a:t>The design of the architecture includes:</a:t>
            </a:r>
          </a:p>
          <a:p>
            <a:r>
              <a:rPr lang="en-US">
                <a:latin typeface="Calibri"/>
                <a:ea typeface="Calibri"/>
                <a:cs typeface="Calibri"/>
              </a:rPr>
              <a:t>An input layer, convolutional layers, pooling layers, dropout layers, flatten layers, fully connected layers and an output layer.</a:t>
            </a:r>
          </a:p>
          <a:p>
            <a:endParaRPr lang="en-US">
              <a:latin typeface="Calibri"/>
              <a:ea typeface="Calibri"/>
              <a:cs typeface="Calibri"/>
            </a:endParaRPr>
          </a:p>
          <a:p>
            <a:r>
              <a:rPr lang="en-US">
                <a:latin typeface="Calibri"/>
                <a:ea typeface="Calibri"/>
                <a:cs typeface="Calibri"/>
              </a:rPr>
              <a:t>To train the model, the system learns through the number of epochs thar are ran. As CNNs have been known to be computationally complex, this was applied with a very finite amount of epochs. Benchmarks are used to compare between the runs.</a:t>
            </a:r>
          </a:p>
          <a:p>
            <a:endParaRPr lang="en-US">
              <a:latin typeface="Calibri"/>
              <a:ea typeface="Calibri"/>
              <a:cs typeface="Calibri"/>
            </a:endParaRPr>
          </a:p>
          <a:p>
            <a:r>
              <a:rPr lang="en-US">
                <a:latin typeface="Calibri"/>
                <a:ea typeface="Calibri"/>
                <a:cs typeface="Calibri"/>
              </a:rPr>
              <a:t>To evaluate the CNN system, metrics are used when compiling the model. This shows the accuracy of classification in a percentage. Confusion matrices are also supplied to underpin any overfitting and further explain the </a:t>
            </a:r>
            <a:r>
              <a:rPr lang="en-US" err="1">
                <a:latin typeface="Calibri"/>
                <a:ea typeface="Calibri"/>
                <a:cs typeface="Calibri"/>
              </a:rPr>
              <a:t>behaviour</a:t>
            </a:r>
            <a:r>
              <a:rPr lang="en-US">
                <a:latin typeface="Calibri"/>
                <a:ea typeface="Calibri"/>
                <a:cs typeface="Calibri"/>
              </a:rPr>
              <a:t> of the system. As the data is split into training, validation and test groups, there are loss and accuracy metrics provided for these three groups. </a:t>
            </a:r>
            <a:r>
              <a:rPr lang="en-US" err="1">
                <a:latin typeface="Calibri"/>
                <a:ea typeface="Calibri"/>
                <a:cs typeface="Calibri"/>
              </a:rPr>
              <a:t>Reciever</a:t>
            </a:r>
            <a:r>
              <a:rPr lang="en-US">
                <a:latin typeface="Calibri"/>
                <a:ea typeface="Calibri"/>
                <a:cs typeface="Calibri"/>
              </a:rPr>
              <a:t> operator characteristic graphs are also provided to show the true positive against false positive rate.</a:t>
            </a:r>
          </a:p>
          <a:p>
            <a:endParaRPr lang="en-US">
              <a:latin typeface="Calibri"/>
              <a:ea typeface="Calibri"/>
              <a:cs typeface="Calibri"/>
            </a:endParaRPr>
          </a:p>
          <a:p>
            <a:r>
              <a:rPr lang="en-US">
                <a:latin typeface="Calibri"/>
                <a:ea typeface="Calibri"/>
                <a:cs typeface="Calibri"/>
              </a:rPr>
              <a:t>The evaluation shows the results using these methods and supplies recommendations on how to improve the system.</a:t>
            </a:r>
          </a:p>
          <a:p>
            <a:endParaRPr lang="en-US">
              <a:latin typeface="Calibri"/>
              <a:ea typeface="Calibri"/>
              <a:cs typeface="Calibri"/>
            </a:endParaRPr>
          </a:p>
          <a:p>
            <a:r>
              <a:rPr lang="en-US">
                <a:latin typeface="Calibri"/>
                <a:ea typeface="Calibri"/>
                <a:cs typeface="Calibri"/>
              </a:rPr>
              <a:t>Finally, the results are presented with analysis which I will go into further details regarding now</a:t>
            </a: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785A9696-039E-4C53-A05C-96BF2FC23A2B}" type="slidenum">
              <a:rPr lang="en-GB" smtClean="0"/>
              <a:t>4</a:t>
            </a:fld>
            <a:endParaRPr lang="en-GB"/>
          </a:p>
        </p:txBody>
      </p:sp>
    </p:spTree>
    <p:extLst>
      <p:ext uri="{BB962C8B-B14F-4D97-AF65-F5344CB8AC3E}">
        <p14:creationId xmlns:p14="http://schemas.microsoft.com/office/powerpoint/2010/main" val="1858168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Presented is the summary of results with the benchmarks being used to compare upon. A </a:t>
            </a:r>
            <a:r>
              <a:rPr lang="en-US" err="1">
                <a:latin typeface="Calibri"/>
                <a:ea typeface="Calibri"/>
                <a:cs typeface="Calibri"/>
              </a:rPr>
              <a:t>reciever</a:t>
            </a:r>
            <a:r>
              <a:rPr lang="en-US">
                <a:latin typeface="Calibri"/>
                <a:ea typeface="Calibri"/>
                <a:cs typeface="Calibri"/>
              </a:rPr>
              <a:t> operator characteristic graph for benchmark 1 is supplied. As the x axis tend to the y, it suggests that the results are random. This is the way neural networks work, via trial and error and therefore it makes sense as to why the graph looks the way it does, </a:t>
            </a:r>
            <a:r>
              <a:rPr lang="en-US" err="1">
                <a:latin typeface="Calibri"/>
                <a:ea typeface="Calibri"/>
                <a:cs typeface="Calibri"/>
              </a:rPr>
              <a:t>especcially</a:t>
            </a:r>
            <a:r>
              <a:rPr lang="en-US">
                <a:latin typeface="Calibri"/>
                <a:ea typeface="Calibri"/>
                <a:cs typeface="Calibri"/>
              </a:rPr>
              <a:t> without a significant amount of training. For the first benchmark, the training accuracy is relatively low at 50% indicating that the model has began to learn but is far from any optimal solution. In the validation phase, the loss is higher and accuracy lower suggesting the system is not </a:t>
            </a:r>
            <a:r>
              <a:rPr lang="en-US" err="1">
                <a:latin typeface="Calibri"/>
                <a:ea typeface="Calibri"/>
                <a:cs typeface="Calibri"/>
              </a:rPr>
              <a:t>generalising</a:t>
            </a:r>
            <a:r>
              <a:rPr lang="en-US">
                <a:latin typeface="Calibri"/>
                <a:ea typeface="Calibri"/>
                <a:cs typeface="Calibri"/>
              </a:rPr>
              <a:t> well, as it has only been ran once.</a:t>
            </a:r>
          </a:p>
          <a:p>
            <a:endParaRPr lang="en-US">
              <a:latin typeface="Calibri"/>
              <a:ea typeface="Calibri"/>
              <a:cs typeface="Calibri"/>
            </a:endParaRPr>
          </a:p>
          <a:p>
            <a:r>
              <a:rPr lang="en-US">
                <a:latin typeface="Calibri"/>
                <a:ea typeface="Calibri"/>
                <a:cs typeface="Calibri"/>
              </a:rPr>
              <a:t>Moving onto the second benchmark, there is more time for the system to learn, the loss decreases to 0.797 and accuracy improves to 67% during training, suggesting that the model is learning. In the validation phase, the loss decreases again and accuracy improves over the first benchmark, suggesting better </a:t>
            </a:r>
            <a:r>
              <a:rPr lang="en-US" err="1">
                <a:latin typeface="Calibri"/>
                <a:ea typeface="Calibri"/>
                <a:cs typeface="Calibri"/>
              </a:rPr>
              <a:t>generalisability</a:t>
            </a:r>
            <a:r>
              <a:rPr lang="en-US">
                <a:latin typeface="Calibri"/>
                <a:ea typeface="Calibri"/>
                <a:cs typeface="Calibri"/>
              </a:rPr>
              <a:t>.</a:t>
            </a:r>
          </a:p>
          <a:p>
            <a:endParaRPr lang="en-US">
              <a:latin typeface="Calibri"/>
              <a:ea typeface="Calibri"/>
              <a:cs typeface="Calibri"/>
            </a:endParaRPr>
          </a:p>
          <a:p>
            <a:r>
              <a:rPr lang="en-US">
                <a:latin typeface="Calibri"/>
                <a:ea typeface="Calibri"/>
                <a:cs typeface="Calibri"/>
              </a:rPr>
              <a:t>In the final benchmark shows the training accuracy to increase to 75% being the best of the results outputted. The validation accuracy is also high, suggesting the model is incrementally improving with the more epochs that are ran.</a:t>
            </a:r>
          </a:p>
          <a:p>
            <a:endParaRPr lang="en-US">
              <a:latin typeface="Calibri"/>
              <a:ea typeface="Calibri"/>
              <a:cs typeface="Calibri"/>
            </a:endParaRPr>
          </a:p>
          <a:p>
            <a:r>
              <a:rPr lang="en-US">
                <a:latin typeface="Calibri"/>
                <a:ea typeface="Calibri"/>
                <a:cs typeface="Calibri"/>
              </a:rPr>
              <a:t>Within testing, the first benchmark shows an accuracy level of 62%, which suggests that the system is </a:t>
            </a:r>
            <a:r>
              <a:rPr lang="en-US" err="1">
                <a:latin typeface="Calibri"/>
                <a:ea typeface="Calibri"/>
                <a:cs typeface="Calibri"/>
              </a:rPr>
              <a:t>fairl</a:t>
            </a:r>
            <a:r>
              <a:rPr lang="en-US">
                <a:latin typeface="Calibri"/>
                <a:ea typeface="Calibri"/>
                <a:cs typeface="Calibri"/>
              </a:rPr>
              <a:t> well equipped at dealing with unseen data. The loss is lower than validation but higher than training loss, suggesting valuable patterns could be learnt at this stage, but is not optimal as only one epoch has been executed. In benchmark 2, the test accuracy </a:t>
            </a:r>
            <a:r>
              <a:rPr lang="en-US" err="1">
                <a:latin typeface="Calibri"/>
                <a:ea typeface="Calibri"/>
                <a:cs typeface="Calibri"/>
              </a:rPr>
              <a:t>suprisingly</a:t>
            </a:r>
            <a:r>
              <a:rPr lang="en-US">
                <a:latin typeface="Calibri"/>
                <a:ea typeface="Calibri"/>
                <a:cs typeface="Calibri"/>
              </a:rPr>
              <a:t> drops to 49% and this inconsistency suggests that the model has overfitted at this stage, </a:t>
            </a:r>
            <a:r>
              <a:rPr lang="en-US" err="1">
                <a:latin typeface="Calibri"/>
                <a:ea typeface="Calibri"/>
                <a:cs typeface="Calibri"/>
              </a:rPr>
              <a:t>productingh</a:t>
            </a:r>
            <a:r>
              <a:rPr lang="en-US">
                <a:latin typeface="Calibri"/>
                <a:ea typeface="Calibri"/>
                <a:cs typeface="Calibri"/>
              </a:rPr>
              <a:t> a poorer </a:t>
            </a:r>
            <a:r>
              <a:rPr lang="en-US" err="1">
                <a:latin typeface="Calibri"/>
                <a:ea typeface="Calibri"/>
                <a:cs typeface="Calibri"/>
              </a:rPr>
              <a:t>generalisability</a:t>
            </a:r>
            <a:r>
              <a:rPr lang="en-US">
                <a:latin typeface="Calibri"/>
                <a:ea typeface="Calibri"/>
                <a:cs typeface="Calibri"/>
              </a:rPr>
              <a:t> of the test set, with the loss being significantly higher this supports the notation of overfitting, which is common when training data, especially with very finite cases. The third benchmark shows that the accuracy improves to 64% which aligns with the validation accuracy, suggesting the more epochs the better for system accuracy in classification of brain </a:t>
            </a:r>
            <a:r>
              <a:rPr lang="en-US" err="1">
                <a:latin typeface="Calibri"/>
                <a:ea typeface="Calibri"/>
                <a:cs typeface="Calibri"/>
              </a:rPr>
              <a:t>tumours</a:t>
            </a:r>
            <a:r>
              <a:rPr lang="en-US">
                <a:latin typeface="Calibri"/>
                <a:ea typeface="Calibri"/>
                <a:cs typeface="Calibri"/>
              </a:rPr>
              <a:t>.</a:t>
            </a:r>
          </a:p>
          <a:p>
            <a:endParaRPr lang="en-US">
              <a:latin typeface="Calibri"/>
              <a:ea typeface="Calibri"/>
              <a:cs typeface="Calibri"/>
            </a:endParaRPr>
          </a:p>
          <a:p>
            <a:r>
              <a:rPr lang="en-US">
                <a:latin typeface="Calibri"/>
                <a:ea typeface="Calibri"/>
                <a:cs typeface="Calibri"/>
              </a:rPr>
              <a:t>I will now move onto </a:t>
            </a:r>
            <a:r>
              <a:rPr lang="en-US" err="1">
                <a:latin typeface="Calibri"/>
                <a:ea typeface="Calibri"/>
                <a:cs typeface="Calibri"/>
              </a:rPr>
              <a:t>victoria</a:t>
            </a:r>
            <a:r>
              <a:rPr lang="en-US">
                <a:latin typeface="Calibri"/>
                <a:ea typeface="Calibri"/>
                <a:cs typeface="Calibri"/>
              </a:rPr>
              <a:t>, who will explain the method in which she applied to classify brain tumours.</a:t>
            </a:r>
          </a:p>
        </p:txBody>
      </p:sp>
      <p:sp>
        <p:nvSpPr>
          <p:cNvPr id="4" name="Slide Number Placeholder 3"/>
          <p:cNvSpPr>
            <a:spLocks noGrp="1"/>
          </p:cNvSpPr>
          <p:nvPr>
            <p:ph type="sldNum" sz="quarter" idx="5"/>
          </p:nvPr>
        </p:nvSpPr>
        <p:spPr/>
        <p:txBody>
          <a:bodyPr/>
          <a:lstStyle/>
          <a:p>
            <a:fld id="{785A9696-039E-4C53-A05C-96BF2FC23A2B}" type="slidenum">
              <a:rPr lang="en-GB" smtClean="0"/>
              <a:t>5</a:t>
            </a:fld>
            <a:endParaRPr lang="en-GB"/>
          </a:p>
        </p:txBody>
      </p:sp>
    </p:spTree>
    <p:extLst>
      <p:ext uri="{BB962C8B-B14F-4D97-AF65-F5344CB8AC3E}">
        <p14:creationId xmlns:p14="http://schemas.microsoft.com/office/powerpoint/2010/main" val="110018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 I will be discussing my approach to the project on enhancing brain tumour classification using techniques such as semi-supervised deep learning and reinforcement learning techniques. Let's start with the first slide, which covers the pre-processing and data augmentation techniques employed in this project.</a:t>
            </a:r>
          </a:p>
          <a:p>
            <a:endParaRPr lang="en-GB"/>
          </a:p>
          <a:p>
            <a:r>
              <a:rPr lang="en-GB"/>
              <a:t>To begin with, data augmentation played a crucial role in increasing the diversity of the training dataset. By applying transformations like rotation, zoom, and horizontal flip, it simulated different orientations and scales of the MRI scans, which helped the model generalise better. Additionally, applying width and height shifts to mimic variations in tumour positions, further enhancing the model's robustness.</a:t>
            </a:r>
          </a:p>
          <a:p>
            <a:endParaRPr lang="en-GB"/>
          </a:p>
          <a:p>
            <a:r>
              <a:rPr lang="en-GB"/>
              <a:t>Next, I adjusted the brightness of the images to account for different lighting conditions. This ensures that the model remains effective regardless of the brightness levels in the MRI scans. I also made a custom pre-processing function that included contrast stretching. This technique improves image contrast by adjusting pixel intensity ranges, making tumour regions more visible and aiding better feature extraction by the model.</a:t>
            </a:r>
          </a:p>
        </p:txBody>
      </p:sp>
      <p:sp>
        <p:nvSpPr>
          <p:cNvPr id="4" name="Slide Number Placeholder 3"/>
          <p:cNvSpPr>
            <a:spLocks noGrp="1"/>
          </p:cNvSpPr>
          <p:nvPr>
            <p:ph type="sldNum" sz="quarter" idx="5"/>
          </p:nvPr>
        </p:nvSpPr>
        <p:spPr/>
        <p:txBody>
          <a:bodyPr/>
          <a:lstStyle/>
          <a:p>
            <a:fld id="{785A9696-039E-4C53-A05C-96BF2FC23A2B}" type="slidenum">
              <a:rPr lang="en-GB" smtClean="0"/>
              <a:t>6</a:t>
            </a:fld>
            <a:endParaRPr lang="en-GB"/>
          </a:p>
        </p:txBody>
      </p:sp>
    </p:spTree>
    <p:extLst>
      <p:ext uri="{BB962C8B-B14F-4D97-AF65-F5344CB8AC3E}">
        <p14:creationId xmlns:p14="http://schemas.microsoft.com/office/powerpoint/2010/main" val="2221004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Rescaling the pixel values to the range [0, 1] was another important step. Normalising the pixel values ensures consistent input values, which significantly improves model performance and training stability.</a:t>
            </a:r>
          </a:p>
          <a:p>
            <a:endParaRPr lang="en-GB"/>
          </a:p>
          <a:p>
            <a:r>
              <a:rPr lang="en-GB"/>
              <a:t>Finally, I divided the dataset into training, validation, and testing sets. This division is crucial as it allows for unbiased evaluation of the model's performance and helps in effectively tuning hyperparameters. By having separate sets for training and evaluation, I can ensure that the model is tested on unseen data, providing a clear measure of its generalisation capabilities.</a:t>
            </a:r>
          </a:p>
          <a:p>
            <a:endParaRPr lang="en-GB"/>
          </a:p>
          <a:p>
            <a:r>
              <a:rPr lang="en-GB"/>
              <a:t>These pre-processing techniques collectively contributed to creating a robust and diverse dataset, laying a strong foundation for the subsequent machine learning and deep learning methods.</a:t>
            </a:r>
          </a:p>
        </p:txBody>
      </p:sp>
      <p:sp>
        <p:nvSpPr>
          <p:cNvPr id="4" name="Slide Number Placeholder 3"/>
          <p:cNvSpPr>
            <a:spLocks noGrp="1"/>
          </p:cNvSpPr>
          <p:nvPr>
            <p:ph type="sldNum" sz="quarter" idx="5"/>
          </p:nvPr>
        </p:nvSpPr>
        <p:spPr/>
        <p:txBody>
          <a:bodyPr/>
          <a:lstStyle/>
          <a:p>
            <a:fld id="{785A9696-039E-4C53-A05C-96BF2FC23A2B}" type="slidenum">
              <a:rPr lang="en-GB" smtClean="0"/>
              <a:t>7</a:t>
            </a:fld>
            <a:endParaRPr lang="en-GB"/>
          </a:p>
        </p:txBody>
      </p:sp>
    </p:spTree>
    <p:extLst>
      <p:ext uri="{BB962C8B-B14F-4D97-AF65-F5344CB8AC3E}">
        <p14:creationId xmlns:p14="http://schemas.microsoft.com/office/powerpoint/2010/main" val="3483586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Moving on, let's discuss the deep learning techniques used in this project.</a:t>
            </a:r>
          </a:p>
          <a:p>
            <a:endParaRPr lang="en-GB"/>
          </a:p>
          <a:p>
            <a:r>
              <a:rPr lang="en-GB"/>
              <a:t>I began with transfer learning, leveraging pre-trained models such as VGG16 and EfficientNetB0. These models Ire trained on large datasets and have a strong ability to extract features from images. By using these pre-trained models, I could reduce the amount of training data and computational resources required, while still achieving high performance.</a:t>
            </a:r>
          </a:p>
          <a:p>
            <a:endParaRPr lang="en-GB"/>
          </a:p>
          <a:p>
            <a:r>
              <a:rPr lang="en-GB"/>
              <a:t>On top of these pre-trained models, I added custom fully connected layers and dropout layers. The dense layers tailored the model to the specific task of brain tumour classification, and the dropout layers helped reduce overfitting, ensuring that the model generalised well to new data.</a:t>
            </a:r>
          </a:p>
          <a:p>
            <a:endParaRPr lang="en-GB"/>
          </a:p>
          <a:p>
            <a:r>
              <a:rPr lang="en-GB"/>
              <a:t>To find the best model parameters, I employed hyperparameter tuning using Keras Tuner's Random Search. This allowed me to systematically vary key hyperparameters such as learning rate and dropout rate, identifying the optimal configuration that enhanced model performance and efficiency.</a:t>
            </a:r>
          </a:p>
        </p:txBody>
      </p:sp>
      <p:sp>
        <p:nvSpPr>
          <p:cNvPr id="4" name="Slide Number Placeholder 3"/>
          <p:cNvSpPr>
            <a:spLocks noGrp="1"/>
          </p:cNvSpPr>
          <p:nvPr>
            <p:ph type="sldNum" sz="quarter" idx="5"/>
          </p:nvPr>
        </p:nvSpPr>
        <p:spPr/>
        <p:txBody>
          <a:bodyPr/>
          <a:lstStyle/>
          <a:p>
            <a:fld id="{785A9696-039E-4C53-A05C-96BF2FC23A2B}" type="slidenum">
              <a:rPr lang="en-GB" smtClean="0"/>
              <a:t>8</a:t>
            </a:fld>
            <a:endParaRPr lang="en-GB"/>
          </a:p>
        </p:txBody>
      </p:sp>
    </p:spTree>
    <p:extLst>
      <p:ext uri="{BB962C8B-B14F-4D97-AF65-F5344CB8AC3E}">
        <p14:creationId xmlns:p14="http://schemas.microsoft.com/office/powerpoint/2010/main" val="94675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During training, I utilised important techniques like early stopping and the ReduceLROnPlateau callback. Early stopping monitored the model's performance and stopped training if there was no improvement in validation loss, preventing overfitting. The ReduceLROnPlateau callback adjusted the learning rate when the model's performance plateaued, ensuring that the model continued to improve.</a:t>
            </a:r>
          </a:p>
          <a:p>
            <a:endParaRPr lang="en-GB"/>
          </a:p>
          <a:p>
            <a:r>
              <a:rPr lang="en-GB"/>
              <a:t>A unique aspect of this project was the integration of reinforcement learning elements. I created a custom environment where the model's actions, such as classifying images, were rewarded or penalised based on correctness. This hybrid approach allowed the model to interact with the environment and enhance its decision-making capabilities through additional rewards for correct classifications.</a:t>
            </a:r>
          </a:p>
          <a:p>
            <a:endParaRPr lang="en-GB"/>
          </a:p>
          <a:p>
            <a:r>
              <a:rPr lang="en-GB"/>
              <a:t>To evaluate the model, I used a confusion matrix and a classification report. These tools provided detailed insights into the model's performance across different classes, highlighting its strengths and areas for improvement.</a:t>
            </a:r>
          </a:p>
          <a:p>
            <a:endParaRPr lang="en-GB"/>
          </a:p>
          <a:p>
            <a:r>
              <a:rPr lang="en-GB"/>
              <a:t>In summary, by combining advanced pre-processing techniques with sophisticated machine learning and deep learning methods, including transfer learning and reinforcement learning, this project aimed to push the boundaries of brain tumour classification, offering a more accurate and reliable diagnostic tool. Although the results weren’t great, I believe with more time, a better result could be achieved without the impending time constraints.</a:t>
            </a:r>
          </a:p>
          <a:p>
            <a:endParaRPr lang="en-GB"/>
          </a:p>
          <a:p>
            <a:r>
              <a:rPr lang="en-GB"/>
              <a:t>Now Code Demo** Google Colab, Have open**</a:t>
            </a:r>
          </a:p>
        </p:txBody>
      </p:sp>
      <p:sp>
        <p:nvSpPr>
          <p:cNvPr id="4" name="Slide Number Placeholder 3"/>
          <p:cNvSpPr>
            <a:spLocks noGrp="1"/>
          </p:cNvSpPr>
          <p:nvPr>
            <p:ph type="sldNum" sz="quarter" idx="5"/>
          </p:nvPr>
        </p:nvSpPr>
        <p:spPr/>
        <p:txBody>
          <a:bodyPr/>
          <a:lstStyle/>
          <a:p>
            <a:fld id="{785A9696-039E-4C53-A05C-96BF2FC23A2B}" type="slidenum">
              <a:rPr lang="en-GB" smtClean="0"/>
              <a:t>9</a:t>
            </a:fld>
            <a:endParaRPr lang="en-GB"/>
          </a:p>
        </p:txBody>
      </p:sp>
    </p:spTree>
    <p:extLst>
      <p:ext uri="{BB962C8B-B14F-4D97-AF65-F5344CB8AC3E}">
        <p14:creationId xmlns:p14="http://schemas.microsoft.com/office/powerpoint/2010/main" val="3895048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52075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36900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14013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5613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C04E684-10F4-4CC3-A0B9-F03AA7BE37CF}" type="datetimeFigureOut">
              <a:rPr lang="en-US" smtClean="0"/>
              <a:t>6/11/2024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84947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26322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55112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1875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C04E684-10F4-4CC3-A0B9-F03AA7BE37CF}" type="datetimeFigureOut">
              <a:rPr lang="en-US" smtClean="0"/>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9345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a:p>
        </p:txBody>
      </p:sp>
      <p:sp>
        <p:nvSpPr>
          <p:cNvPr id="3" name="Date Placeholder 2"/>
          <p:cNvSpPr>
            <a:spLocks noGrp="1"/>
          </p:cNvSpPr>
          <p:nvPr>
            <p:ph type="dt" sz="half" idx="10"/>
          </p:nvPr>
        </p:nvSpPr>
        <p:spPr/>
        <p:txBody>
          <a:bodyPr/>
          <a:lstStyle/>
          <a:p>
            <a:fld id="{3C04E684-10F4-4CC3-A0B9-F03AA7BE37CF}" type="datetimeFigureOut">
              <a:rPr lang="en-US" smtClean="0"/>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6339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4E684-10F4-4CC3-A0B9-F03AA7BE37CF}" type="datetimeFigureOut">
              <a:rPr lang="en-US" smtClean="0"/>
              <a:t>6/11/2024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6275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5032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7531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42726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23478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80550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32922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634768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04E684-10F4-4CC3-A0B9-F03AA7BE37CF}" type="datetimeFigureOut">
              <a:rPr lang="en-US" smtClean="0"/>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17281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04E684-10F4-4CC3-A0B9-F03AA7BE37CF}" type="datetimeFigureOut">
              <a:rPr lang="en-US" smtClean="0"/>
              <a:t>6/11/2024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403975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0695439" y="6391838"/>
            <a:ext cx="990599" cy="304799"/>
          </a:xfrm>
        </p:spPr>
        <p:txBody>
          <a:bodyPr/>
          <a:lstStyle/>
          <a:p>
            <a:fld id="{3C04E684-10F4-4CC3-A0B9-F03AA7BE37CF}"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35036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0653104" y="6391838"/>
            <a:ext cx="992135" cy="304799"/>
          </a:xfrm>
        </p:spPr>
        <p:txBody>
          <a:bodyPr/>
          <a:lstStyle/>
          <a:p>
            <a:fld id="{3C04E684-10F4-4CC3-A0B9-F03AA7BE37CF}"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101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9091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5782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09270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057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0360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69568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6/11/2024</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92675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jpe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6/11/2024</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77543013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39" r:id="rId7"/>
    <p:sldLayoutId id="2147483740" r:id="rId8"/>
    <p:sldLayoutId id="2147483741" r:id="rId9"/>
    <p:sldLayoutId id="2147483742" r:id="rId10"/>
    <p:sldLayoutId id="2147483743" r:id="rId11"/>
    <p:sldLayoutId id="2147483745"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C04E684-10F4-4CC3-A0B9-F03AA7BE37CF}" type="datetimeFigureOut">
              <a:rPr lang="en-US" smtClean="0"/>
              <a:t>6/11/2024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94109380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14.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GB"/>
          </a:p>
        </p:txBody>
      </p:sp>
      <p:pic>
        <p:nvPicPr>
          <p:cNvPr id="4" name="Picture 3" descr="A mosaic of colorful geometric shapes">
            <a:extLst>
              <a:ext uri="{FF2B5EF4-FFF2-40B4-BE49-F238E27FC236}">
                <a16:creationId xmlns:a16="http://schemas.microsoft.com/office/drawing/2014/main" id="{ED70B1BE-69C5-D719-B6BC-74E556E0DFE2}"/>
              </a:ext>
            </a:extLst>
          </p:cNvPr>
          <p:cNvPicPr>
            <a:picLocks noChangeAspect="1"/>
          </p:cNvPicPr>
          <p:nvPr/>
        </p:nvPicPr>
        <p:blipFill rotWithShape="1">
          <a:blip r:embed="rId3"/>
          <a:srcRect l="3815" r="37923" b="2"/>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25"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GB"/>
          </a:p>
        </p:txBody>
      </p:sp>
      <p:sp>
        <p:nvSpPr>
          <p:cNvPr id="2" name="Title 1"/>
          <p:cNvSpPr>
            <a:spLocks noGrp="1"/>
          </p:cNvSpPr>
          <p:nvPr>
            <p:ph type="ctrTitle"/>
          </p:nvPr>
        </p:nvSpPr>
        <p:spPr>
          <a:xfrm>
            <a:off x="5695060" y="1784516"/>
            <a:ext cx="5428551" cy="1416209"/>
          </a:xfrm>
        </p:spPr>
        <p:txBody>
          <a:bodyPr>
            <a:normAutofit/>
          </a:bodyPr>
          <a:lstStyle/>
          <a:p>
            <a:pPr algn="ctr">
              <a:lnSpc>
                <a:spcPct val="90000"/>
              </a:lnSpc>
            </a:pPr>
            <a:r>
              <a:rPr lang="en-US"/>
              <a:t>Project EVA</a:t>
            </a:r>
          </a:p>
        </p:txBody>
      </p:sp>
      <p:sp>
        <p:nvSpPr>
          <p:cNvPr id="3" name="Subtitle 2"/>
          <p:cNvSpPr>
            <a:spLocks noGrp="1"/>
          </p:cNvSpPr>
          <p:nvPr>
            <p:ph type="subTitle" idx="1"/>
          </p:nvPr>
        </p:nvSpPr>
        <p:spPr>
          <a:xfrm>
            <a:off x="5695061" y="4591665"/>
            <a:ext cx="5428551" cy="1622322"/>
          </a:xfrm>
        </p:spPr>
        <p:txBody>
          <a:bodyPr vert="horz" lIns="91440" tIns="45720" rIns="91440" bIns="45720" rtlCol="0">
            <a:normAutofit/>
          </a:bodyPr>
          <a:lstStyle/>
          <a:p>
            <a:r>
              <a:rPr lang="en-US"/>
              <a:t>Brain tumour classification using Deep learning techniques</a:t>
            </a:r>
          </a:p>
        </p:txBody>
      </p:sp>
      <p:sp>
        <p:nvSpPr>
          <p:cNvPr id="26" name="Rectangle 25">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8" name="Picture 7">
            <a:extLst>
              <a:ext uri="{FF2B5EF4-FFF2-40B4-BE49-F238E27FC236}">
                <a16:creationId xmlns:a16="http://schemas.microsoft.com/office/drawing/2014/main" id="{E585F694-37C8-9738-A285-E89DAC86C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386" y="14074"/>
            <a:ext cx="8515350" cy="448475"/>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GB"/>
          </a:p>
        </p:txBody>
      </p:sp>
      <p:sp>
        <p:nvSpPr>
          <p:cNvPr id="17"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GB"/>
          </a:p>
        </p:txBody>
      </p:sp>
      <p:sp>
        <p:nvSpPr>
          <p:cNvPr id="19" name="Freeform: Shape 18">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GB"/>
          </a:p>
        </p:txBody>
      </p:sp>
      <p:sp>
        <p:nvSpPr>
          <p:cNvPr id="21"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GB"/>
          </a:p>
        </p:txBody>
      </p:sp>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a:xfrm>
            <a:off x="639098" y="629265"/>
            <a:ext cx="5132438" cy="1622322"/>
          </a:xfrm>
        </p:spPr>
        <p:txBody>
          <a:bodyPr vert="horz" lIns="91440" tIns="45720" rIns="91440" bIns="45720" rtlCol="0" anchor="ctr">
            <a:normAutofit/>
          </a:bodyPr>
          <a:lstStyle/>
          <a:p>
            <a:r>
              <a:rPr lang="en-US" b="0" i="0" kern="1200">
                <a:solidFill>
                  <a:srgbClr val="EBEBEB"/>
                </a:solidFill>
                <a:effectLst/>
                <a:latin typeface="+mj-lt"/>
                <a:ea typeface="+mj-ea"/>
                <a:cs typeface="+mj-cs"/>
              </a:rPr>
              <a:t>Techniques Employed to Prevent Overfitting</a:t>
            </a:r>
            <a:endParaRPr lang="en-US" b="0" i="0" kern="1200">
              <a:solidFill>
                <a:srgbClr val="EBEBEB"/>
              </a:solidFill>
              <a:latin typeface="+mj-lt"/>
              <a:ea typeface="+mj-ea"/>
              <a:cs typeface="+mj-cs"/>
            </a:endParaRPr>
          </a:p>
        </p:txBody>
      </p:sp>
      <p:pic>
        <p:nvPicPr>
          <p:cNvPr id="6" name="Graphic 5" descr="Flowchart">
            <a:extLst>
              <a:ext uri="{FF2B5EF4-FFF2-40B4-BE49-F238E27FC236}">
                <a16:creationId xmlns:a16="http://schemas.microsoft.com/office/drawing/2014/main" id="{B534C441-1A66-FBC3-E9D2-12B0FA7A26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836" y="1023437"/>
            <a:ext cx="4828707" cy="4828707"/>
          </a:xfrm>
          <a:prstGeom prst="rect">
            <a:avLst/>
          </a:prstGeom>
        </p:spPr>
      </p:pic>
      <p:sp>
        <p:nvSpPr>
          <p:cNvPr id="23" name="Rectangle 22">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0" name="TextBox 9">
            <a:extLst>
              <a:ext uri="{FF2B5EF4-FFF2-40B4-BE49-F238E27FC236}">
                <a16:creationId xmlns:a16="http://schemas.microsoft.com/office/drawing/2014/main" id="{7C41AB98-12EA-4EA7-FD5D-40BDCB32EB53}"/>
              </a:ext>
            </a:extLst>
          </p:cNvPr>
          <p:cNvSpPr txBox="1"/>
          <p:nvPr/>
        </p:nvSpPr>
        <p:spPr>
          <a:xfrm>
            <a:off x="767087" y="2248841"/>
            <a:ext cx="5132439" cy="3811742"/>
          </a:xfrm>
          <a:prstGeom prst="rect">
            <a:avLst/>
          </a:prstGeom>
        </p:spPr>
        <p:txBody>
          <a:bodyPr vert="horz" lIns="91440" tIns="45720" rIns="91440" bIns="45720" rtlCol="0" anchor="ctr">
            <a:normAutofit/>
          </a:bodyPr>
          <a:lstStyle/>
          <a:p>
            <a:pPr defTabSz="457200">
              <a:lnSpc>
                <a:spcPct val="90000"/>
              </a:lnSpc>
              <a:spcBef>
                <a:spcPts val="1000"/>
              </a:spcBef>
              <a:buClr>
                <a:schemeClr val="accent1"/>
              </a:buClr>
              <a:buSzPct val="80000"/>
            </a:pPr>
            <a:r>
              <a:rPr lang="en-GB" sz="1500">
                <a:solidFill>
                  <a:srgbClr val="FFFFFF"/>
                </a:solidFill>
                <a:effectLst/>
              </a:rPr>
              <a:t>In my project to prevent overfitting, I implemented several strategies:</a:t>
            </a:r>
          </a:p>
          <a:p>
            <a:pPr defTabSz="457200">
              <a:lnSpc>
                <a:spcPct val="90000"/>
              </a:lnSpc>
              <a:spcBef>
                <a:spcPts val="1000"/>
              </a:spcBef>
              <a:buClr>
                <a:schemeClr val="accent1"/>
              </a:buClr>
              <a:buSzPct val="80000"/>
              <a:buFont typeface="Wingdings 3" charset="2"/>
              <a:buChar char=""/>
            </a:pPr>
            <a:endParaRPr lang="en-GB" sz="1500">
              <a:solidFill>
                <a:srgbClr val="FFFFFF"/>
              </a:solidFill>
              <a:effectLst/>
            </a:endParaRPr>
          </a:p>
          <a:p>
            <a:pPr defTabSz="457200">
              <a:lnSpc>
                <a:spcPct val="90000"/>
              </a:lnSpc>
              <a:spcBef>
                <a:spcPts val="1000"/>
              </a:spcBef>
              <a:buClr>
                <a:schemeClr val="accent1"/>
              </a:buClr>
              <a:buSzPct val="80000"/>
              <a:buFont typeface="Wingdings 3" charset="2"/>
              <a:buChar char=""/>
            </a:pPr>
            <a:r>
              <a:rPr lang="en-GB" sz="1500">
                <a:solidFill>
                  <a:srgbClr val="FFFFFF"/>
                </a:solidFill>
                <a:effectLst/>
              </a:rPr>
              <a:t>Data Augmentation: Used techniques such as horizontal flipping and rescaling to increase the diversity of the training data.</a:t>
            </a:r>
          </a:p>
          <a:p>
            <a:pPr defTabSz="457200">
              <a:lnSpc>
                <a:spcPct val="90000"/>
              </a:lnSpc>
              <a:spcBef>
                <a:spcPts val="1000"/>
              </a:spcBef>
              <a:buClr>
                <a:schemeClr val="accent1"/>
              </a:buClr>
              <a:buSzPct val="80000"/>
              <a:buFont typeface="Wingdings 3" charset="2"/>
              <a:buChar char=""/>
            </a:pPr>
            <a:r>
              <a:rPr lang="en-GB" sz="1500">
                <a:solidFill>
                  <a:srgbClr val="FFFFFF"/>
                </a:solidFill>
                <a:effectLst/>
              </a:rPr>
              <a:t>Dropout Layers: Added dropout layers to randomly deactivate neurons during training, reducing the risk of overfitting.</a:t>
            </a:r>
          </a:p>
          <a:p>
            <a:pPr defTabSz="457200">
              <a:lnSpc>
                <a:spcPct val="90000"/>
              </a:lnSpc>
              <a:spcBef>
                <a:spcPts val="1000"/>
              </a:spcBef>
              <a:buClr>
                <a:schemeClr val="accent1"/>
              </a:buClr>
              <a:buSzPct val="80000"/>
              <a:buFont typeface="Wingdings 3" charset="2"/>
              <a:buChar char=""/>
            </a:pPr>
            <a:r>
              <a:rPr lang="en-GB" sz="1500">
                <a:solidFill>
                  <a:srgbClr val="FFFFFF"/>
                </a:solidFill>
                <a:effectLst/>
              </a:rPr>
              <a:t>Hyperparameter Tuning: Utilised Keras Tuner for hyperparameter tuning to find the best model configuration.</a:t>
            </a:r>
            <a:endParaRPr lang="en-US" sz="1500">
              <a:solidFill>
                <a:srgbClr val="FFFFFF"/>
              </a:solidFill>
              <a:effectLst/>
            </a:endParaRPr>
          </a:p>
        </p:txBody>
      </p:sp>
    </p:spTree>
    <p:extLst>
      <p:ext uri="{BB962C8B-B14F-4D97-AF65-F5344CB8AC3E}">
        <p14:creationId xmlns:p14="http://schemas.microsoft.com/office/powerpoint/2010/main" val="333748302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a:solidFill>
                  <a:schemeClr val="bg2"/>
                </a:solidFill>
                <a:latin typeface="+mj-lt"/>
                <a:ea typeface="+mj-ea"/>
                <a:cs typeface="+mj-cs"/>
              </a:rPr>
              <a:t>Chosen Techniques &amp; Reasoning</a:t>
            </a:r>
          </a:p>
        </p:txBody>
      </p:sp>
      <p:sp>
        <p:nvSpPr>
          <p:cNvPr id="10" name="TextBox 9">
            <a:extLst>
              <a:ext uri="{FF2B5EF4-FFF2-40B4-BE49-F238E27FC236}">
                <a16:creationId xmlns:a16="http://schemas.microsoft.com/office/drawing/2014/main" id="{19D6B71B-571F-4691-A71E-166F90D71CEF}"/>
              </a:ext>
            </a:extLst>
          </p:cNvPr>
          <p:cNvSpPr txBox="1"/>
          <p:nvPr/>
        </p:nvSpPr>
        <p:spPr>
          <a:xfrm>
            <a:off x="718457" y="2544989"/>
            <a:ext cx="10755085" cy="3740150"/>
          </a:xfrm>
          <a:prstGeom prst="rect">
            <a:avLst/>
          </a:prstGeom>
        </p:spPr>
        <p:txBody>
          <a:bodyPr vert="horz" lIns="91440" tIns="45720" rIns="91440" bIns="45720" rtlCol="0" anchor="ctr">
            <a:normAutofit/>
          </a:bodyPr>
          <a:lstStyle/>
          <a:p>
            <a:pPr marL="285750" indent="-285750" defTabSz="457200">
              <a:lnSpc>
                <a:spcPct val="90000"/>
              </a:lnSpc>
              <a:spcBef>
                <a:spcPts val="1000"/>
              </a:spcBef>
              <a:buClr>
                <a:schemeClr val="accent1"/>
              </a:buClr>
              <a:buSzPct val="80000"/>
              <a:buFont typeface="Wingdings 3" charset="2"/>
              <a:buChar char=""/>
            </a:pPr>
            <a:r>
              <a:rPr lang="en-GB" sz="2000">
                <a:solidFill>
                  <a:schemeClr val="tx1">
                    <a:lumMod val="75000"/>
                    <a:lumOff val="25000"/>
                  </a:schemeClr>
                </a:solidFill>
              </a:rPr>
              <a:t>Transfer Learning(CNNs): Focus on high accuracy and efficiency for image classification tasks using deep neural networks designed for image data.</a:t>
            </a:r>
          </a:p>
          <a:p>
            <a:pPr marL="285750" indent="-285750" defTabSz="457200">
              <a:lnSpc>
                <a:spcPct val="90000"/>
              </a:lnSpc>
              <a:spcBef>
                <a:spcPts val="1000"/>
              </a:spcBef>
              <a:buClr>
                <a:schemeClr val="accent1"/>
              </a:buClr>
              <a:buSzPct val="80000"/>
              <a:buFont typeface="Wingdings 3" charset="2"/>
              <a:buChar char=""/>
            </a:pPr>
            <a:r>
              <a:rPr lang="en-GB" sz="2000">
                <a:solidFill>
                  <a:schemeClr val="tx1">
                    <a:lumMod val="75000"/>
                    <a:lumOff val="25000"/>
                  </a:schemeClr>
                </a:solidFill>
              </a:rPr>
              <a:t>SSTL: Combines supervised and unsupervised learning to enhance performance and generalisation when labelled data is limited.</a:t>
            </a:r>
          </a:p>
          <a:p>
            <a:pPr marL="285750" indent="-285750" defTabSz="457200">
              <a:lnSpc>
                <a:spcPct val="90000"/>
              </a:lnSpc>
              <a:spcBef>
                <a:spcPts val="1000"/>
              </a:spcBef>
              <a:buClr>
                <a:schemeClr val="accent1"/>
              </a:buClr>
              <a:buSzPct val="80000"/>
              <a:buFont typeface="Wingdings 3" charset="2"/>
              <a:buChar char=""/>
            </a:pPr>
            <a:r>
              <a:rPr lang="en-GB" sz="2000">
                <a:solidFill>
                  <a:schemeClr val="tx1">
                    <a:lumMod val="75000"/>
                    <a:lumOff val="25000"/>
                  </a:schemeClr>
                </a:solidFill>
              </a:rPr>
              <a:t>SRL: Integrates supervised learning with reinforcement learning to optimise decision-making through rewards, suitable for tasks requiring dynamic adjustments.</a:t>
            </a:r>
          </a:p>
          <a:p>
            <a:pPr marL="285750" indent="-285750" defTabSz="457200">
              <a:lnSpc>
                <a:spcPct val="90000"/>
              </a:lnSpc>
              <a:spcBef>
                <a:spcPts val="1000"/>
              </a:spcBef>
              <a:buClr>
                <a:schemeClr val="accent1"/>
              </a:buClr>
              <a:buSzPct val="80000"/>
              <a:buFont typeface="Wingdings 3" charset="2"/>
              <a:buChar char=""/>
            </a:pPr>
            <a:r>
              <a:rPr lang="en-GB" sz="2000">
                <a:solidFill>
                  <a:schemeClr val="tx1">
                    <a:lumMod val="75000"/>
                    <a:lumOff val="25000"/>
                  </a:schemeClr>
                </a:solidFill>
              </a:rPr>
              <a:t>Each technique has its unique strengths and applications, making them suitable for different types of tasks and data availability scenarios in the context of brain tumour classification.</a:t>
            </a:r>
            <a:endParaRPr lang="en-US" sz="2000">
              <a:solidFill>
                <a:schemeClr val="tx1">
                  <a:lumMod val="75000"/>
                  <a:lumOff val="25000"/>
                </a:schemeClr>
              </a:solidFill>
            </a:endParaRPr>
          </a:p>
        </p:txBody>
      </p:sp>
    </p:spTree>
    <p:extLst>
      <p:ext uri="{BB962C8B-B14F-4D97-AF65-F5344CB8AC3E}">
        <p14:creationId xmlns:p14="http://schemas.microsoft.com/office/powerpoint/2010/main" val="313120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35F11-74A2-4711-AC50-CBE410949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GB"/>
          </a:p>
        </p:txBody>
      </p:sp>
      <p:sp>
        <p:nvSpPr>
          <p:cNvPr id="23" name="Freeform 5">
            <a:extLst>
              <a:ext uri="{FF2B5EF4-FFF2-40B4-BE49-F238E27FC236}">
                <a16:creationId xmlns:a16="http://schemas.microsoft.com/office/drawing/2014/main" id="{1CB9A032-7D2A-4CEC-8222-E350EEBFE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59735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GB"/>
          </a:p>
        </p:txBody>
      </p:sp>
      <p:sp>
        <p:nvSpPr>
          <p:cNvPr id="25" name="Freeform: Shape 24">
            <a:extLst>
              <a:ext uri="{FF2B5EF4-FFF2-40B4-BE49-F238E27FC236}">
                <a16:creationId xmlns:a16="http://schemas.microsoft.com/office/drawing/2014/main" id="{800D0616-B405-4CE3-8A73-14F11603E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00399" y="587569"/>
            <a:ext cx="6053670" cy="5682862"/>
          </a:xfrm>
          <a:custGeom>
            <a:avLst/>
            <a:gdLst>
              <a:gd name="connsiteX0" fmla="*/ 6053670 w 6053670"/>
              <a:gd name="connsiteY0" fmla="*/ 1098 h 5682862"/>
              <a:gd name="connsiteX1" fmla="*/ 6053670 w 6053670"/>
              <a:gd name="connsiteY1" fmla="*/ 1014925 h 5682862"/>
              <a:gd name="connsiteX2" fmla="*/ 6053670 w 6053670"/>
              <a:gd name="connsiteY2" fmla="*/ 1254558 h 5682862"/>
              <a:gd name="connsiteX3" fmla="*/ 6053670 w 6053670"/>
              <a:gd name="connsiteY3" fmla="*/ 5682862 h 5682862"/>
              <a:gd name="connsiteX4" fmla="*/ 0 w 6053670"/>
              <a:gd name="connsiteY4" fmla="*/ 5682862 h 5682862"/>
              <a:gd name="connsiteX5" fmla="*/ 0 w 6053670"/>
              <a:gd name="connsiteY5" fmla="*/ 1249853 h 5682862"/>
              <a:gd name="connsiteX6" fmla="*/ 0 w 6053670"/>
              <a:gd name="connsiteY6" fmla="*/ 1014925 h 5682862"/>
              <a:gd name="connsiteX7" fmla="*/ 0 w 6053670"/>
              <a:gd name="connsiteY7" fmla="*/ 0 h 5682862"/>
              <a:gd name="connsiteX8" fmla="*/ 35717 w 6053670"/>
              <a:gd name="connsiteY8" fmla="*/ 5488 h 5682862"/>
              <a:gd name="connsiteX9" fmla="*/ 140445 w 6053670"/>
              <a:gd name="connsiteY9" fmla="*/ 21641 h 5682862"/>
              <a:gd name="connsiteX10" fmla="*/ 216722 w 6053670"/>
              <a:gd name="connsiteY10" fmla="*/ 32932 h 5682862"/>
              <a:gd name="connsiteX11" fmla="*/ 307527 w 6053670"/>
              <a:gd name="connsiteY11" fmla="*/ 44850 h 5682862"/>
              <a:gd name="connsiteX12" fmla="*/ 415282 w 6053670"/>
              <a:gd name="connsiteY12" fmla="*/ 59121 h 5682862"/>
              <a:gd name="connsiteX13" fmla="*/ 534539 w 6053670"/>
              <a:gd name="connsiteY13" fmla="*/ 74175 h 5682862"/>
              <a:gd name="connsiteX14" fmla="*/ 668931 w 6053670"/>
              <a:gd name="connsiteY14" fmla="*/ 90014 h 5682862"/>
              <a:gd name="connsiteX15" fmla="*/ 815430 w 6053670"/>
              <a:gd name="connsiteY15" fmla="*/ 106794 h 5682862"/>
              <a:gd name="connsiteX16" fmla="*/ 974641 w 6053670"/>
              <a:gd name="connsiteY16" fmla="*/ 123574 h 5682862"/>
              <a:gd name="connsiteX17" fmla="*/ 1144144 w 6053670"/>
              <a:gd name="connsiteY17" fmla="*/ 140667 h 5682862"/>
              <a:gd name="connsiteX18" fmla="*/ 1326965 w 6053670"/>
              <a:gd name="connsiteY18" fmla="*/ 156506 h 5682862"/>
              <a:gd name="connsiteX19" fmla="*/ 1518261 w 6053670"/>
              <a:gd name="connsiteY19" fmla="*/ 171717 h 5682862"/>
              <a:gd name="connsiteX20" fmla="*/ 1720453 w 6053670"/>
              <a:gd name="connsiteY20" fmla="*/ 185518 h 5682862"/>
              <a:gd name="connsiteX21" fmla="*/ 1931121 w 6053670"/>
              <a:gd name="connsiteY21" fmla="*/ 198690 h 5682862"/>
              <a:gd name="connsiteX22" fmla="*/ 2150869 w 6053670"/>
              <a:gd name="connsiteY22" fmla="*/ 211079 h 5682862"/>
              <a:gd name="connsiteX23" fmla="*/ 2263467 w 6053670"/>
              <a:gd name="connsiteY23" fmla="*/ 215470 h 5682862"/>
              <a:gd name="connsiteX24" fmla="*/ 2378487 w 6053670"/>
              <a:gd name="connsiteY24" fmla="*/ 220332 h 5682862"/>
              <a:gd name="connsiteX25" fmla="*/ 2495323 w 6053670"/>
              <a:gd name="connsiteY25" fmla="*/ 224879 h 5682862"/>
              <a:gd name="connsiteX26" fmla="*/ 2612764 w 6053670"/>
              <a:gd name="connsiteY26" fmla="*/ 227859 h 5682862"/>
              <a:gd name="connsiteX27" fmla="*/ 2732627 w 6053670"/>
              <a:gd name="connsiteY27" fmla="*/ 230525 h 5682862"/>
              <a:gd name="connsiteX28" fmla="*/ 2853700 w 6053670"/>
              <a:gd name="connsiteY28" fmla="*/ 233348 h 5682862"/>
              <a:gd name="connsiteX29" fmla="*/ 2977195 w 6053670"/>
              <a:gd name="connsiteY29" fmla="*/ 235229 h 5682862"/>
              <a:gd name="connsiteX30" fmla="*/ 3101901 w 6053670"/>
              <a:gd name="connsiteY30" fmla="*/ 235229 h 5682862"/>
              <a:gd name="connsiteX31" fmla="*/ 3227817 w 6053670"/>
              <a:gd name="connsiteY31" fmla="*/ 236170 h 5682862"/>
              <a:gd name="connsiteX32" fmla="*/ 3354944 w 6053670"/>
              <a:gd name="connsiteY32" fmla="*/ 235229 h 5682862"/>
              <a:gd name="connsiteX33" fmla="*/ 3483887 w 6053670"/>
              <a:gd name="connsiteY33" fmla="*/ 233348 h 5682862"/>
              <a:gd name="connsiteX34" fmla="*/ 3612830 w 6053670"/>
              <a:gd name="connsiteY34" fmla="*/ 231623 h 5682862"/>
              <a:gd name="connsiteX35" fmla="*/ 3743590 w 6053670"/>
              <a:gd name="connsiteY35" fmla="*/ 227859 h 5682862"/>
              <a:gd name="connsiteX36" fmla="*/ 3875560 w 6053670"/>
              <a:gd name="connsiteY36" fmla="*/ 223938 h 5682862"/>
              <a:gd name="connsiteX37" fmla="*/ 4007530 w 6053670"/>
              <a:gd name="connsiteY37" fmla="*/ 219391 h 5682862"/>
              <a:gd name="connsiteX38" fmla="*/ 4140710 w 6053670"/>
              <a:gd name="connsiteY38" fmla="*/ 212961 h 5682862"/>
              <a:gd name="connsiteX39" fmla="*/ 4275102 w 6053670"/>
              <a:gd name="connsiteY39" fmla="*/ 205277 h 5682862"/>
              <a:gd name="connsiteX40" fmla="*/ 4410098 w 6053670"/>
              <a:gd name="connsiteY40" fmla="*/ 197907 h 5682862"/>
              <a:gd name="connsiteX41" fmla="*/ 4545096 w 6053670"/>
              <a:gd name="connsiteY41" fmla="*/ 188498 h 5682862"/>
              <a:gd name="connsiteX42" fmla="*/ 4681909 w 6053670"/>
              <a:gd name="connsiteY42" fmla="*/ 177207 h 5682862"/>
              <a:gd name="connsiteX43" fmla="*/ 4816905 w 6053670"/>
              <a:gd name="connsiteY43" fmla="*/ 165916 h 5682862"/>
              <a:gd name="connsiteX44" fmla="*/ 4954323 w 6053670"/>
              <a:gd name="connsiteY44" fmla="*/ 152899 h 5682862"/>
              <a:gd name="connsiteX45" fmla="*/ 5092347 w 6053670"/>
              <a:gd name="connsiteY45" fmla="*/ 138629 h 5682862"/>
              <a:gd name="connsiteX46" fmla="*/ 5228555 w 6053670"/>
              <a:gd name="connsiteY46" fmla="*/ 123574 h 5682862"/>
              <a:gd name="connsiteX47" fmla="*/ 5366578 w 6053670"/>
              <a:gd name="connsiteY47" fmla="*/ 106010 h 5682862"/>
              <a:gd name="connsiteX48" fmla="*/ 5503997 w 6053670"/>
              <a:gd name="connsiteY48" fmla="*/ 87192 h 5682862"/>
              <a:gd name="connsiteX49" fmla="*/ 5642020 w 6053670"/>
              <a:gd name="connsiteY49" fmla="*/ 68530 h 5682862"/>
              <a:gd name="connsiteX50" fmla="*/ 5779438 w 6053670"/>
              <a:gd name="connsiteY50" fmla="*/ 46733 h 5682862"/>
              <a:gd name="connsiteX51" fmla="*/ 5916251 w 6053670"/>
              <a:gd name="connsiteY51" fmla="*/ 24464 h 568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682862">
                <a:moveTo>
                  <a:pt x="6053670" y="1098"/>
                </a:moveTo>
                <a:lnTo>
                  <a:pt x="6053670" y="1014925"/>
                </a:lnTo>
                <a:lnTo>
                  <a:pt x="6053670" y="1254558"/>
                </a:lnTo>
                <a:lnTo>
                  <a:pt x="6053670" y="5682862"/>
                </a:lnTo>
                <a:lnTo>
                  <a:pt x="0" y="5682862"/>
                </a:lnTo>
                <a:lnTo>
                  <a:pt x="0" y="1249853"/>
                </a:lnTo>
                <a:lnTo>
                  <a:pt x="0" y="1014925"/>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GB"/>
          </a:p>
        </p:txBody>
      </p:sp>
      <p:sp>
        <p:nvSpPr>
          <p:cNvPr id="27" name="Freeform 5">
            <a:extLst>
              <a:ext uri="{FF2B5EF4-FFF2-40B4-BE49-F238E27FC236}">
                <a16:creationId xmlns:a16="http://schemas.microsoft.com/office/drawing/2014/main" id="{6E2FE09B-7419-43C3-85D2-C804F1BE3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GB"/>
          </a:p>
        </p:txBody>
      </p:sp>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a:xfrm>
            <a:off x="639098" y="629265"/>
            <a:ext cx="5283359" cy="1475108"/>
          </a:xfrm>
        </p:spPr>
        <p:txBody>
          <a:bodyPr vert="horz" lIns="91440" tIns="45720" rIns="91440" bIns="45720" rtlCol="0" anchor="ctr">
            <a:normAutofit/>
          </a:bodyPr>
          <a:lstStyle/>
          <a:p>
            <a:pPr algn="ctr"/>
            <a:r>
              <a:rPr lang="en-US" sz="2800" b="0" i="0" kern="1200">
                <a:solidFill>
                  <a:schemeClr val="tx1"/>
                </a:solidFill>
                <a:latin typeface="+mj-lt"/>
                <a:ea typeface="+mj-ea"/>
                <a:cs typeface="+mj-cs"/>
              </a:rPr>
              <a:t>Supervised Transfer Learning - EfficientNetB0 </a:t>
            </a:r>
          </a:p>
        </p:txBody>
      </p:sp>
      <p:sp>
        <p:nvSpPr>
          <p:cNvPr id="29" name="Rectangle 28">
            <a:extLst>
              <a:ext uri="{FF2B5EF4-FFF2-40B4-BE49-F238E27FC236}">
                <a16:creationId xmlns:a16="http://schemas.microsoft.com/office/drawing/2014/main" id="{BCDD2921-DE0D-4418-8566-F7F18DCB7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8" name="TextBox 7">
            <a:extLst>
              <a:ext uri="{FF2B5EF4-FFF2-40B4-BE49-F238E27FC236}">
                <a16:creationId xmlns:a16="http://schemas.microsoft.com/office/drawing/2014/main" id="{EE500FC6-9022-0201-81CD-EB1AA544DC1F}"/>
              </a:ext>
            </a:extLst>
          </p:cNvPr>
          <p:cNvSpPr txBox="1"/>
          <p:nvPr/>
        </p:nvSpPr>
        <p:spPr>
          <a:xfrm>
            <a:off x="610928" y="1950754"/>
            <a:ext cx="5283359" cy="3811740"/>
          </a:xfrm>
          <a:prstGeom prst="rect">
            <a:avLst/>
          </a:prstGeom>
        </p:spPr>
        <p:txBody>
          <a:bodyPr vert="horz" lIns="91440" tIns="45720" rIns="91440" bIns="45720" rtlCol="0" anchor="ctr">
            <a:normAutofit/>
          </a:bodyPr>
          <a:lstStyle/>
          <a:p>
            <a:pPr defTabSz="457200">
              <a:lnSpc>
                <a:spcPct val="90000"/>
              </a:lnSpc>
              <a:spcBef>
                <a:spcPts val="1000"/>
              </a:spcBef>
              <a:buClr>
                <a:schemeClr val="accent1"/>
              </a:buClr>
              <a:buSzPct val="80000"/>
              <a:buFont typeface="Wingdings 3" charset="2"/>
              <a:buChar char=""/>
            </a:pPr>
            <a:r>
              <a:rPr lang="en-US" sz="1400" u="none" strike="noStrike" baseline="0"/>
              <a:t> Glioma: The model correctly classifies 64 instances but</a:t>
            </a:r>
          </a:p>
          <a:p>
            <a:pPr defTabSz="457200">
              <a:lnSpc>
                <a:spcPct val="90000"/>
              </a:lnSpc>
              <a:spcBef>
                <a:spcPts val="1000"/>
              </a:spcBef>
              <a:buClr>
                <a:schemeClr val="accent1"/>
              </a:buClr>
              <a:buSzPct val="80000"/>
              <a:buFont typeface="Wingdings 3" charset="2"/>
              <a:buChar char=""/>
            </a:pPr>
            <a:r>
              <a:rPr lang="en-US" sz="1400" u="none" strike="noStrike" baseline="0"/>
              <a:t> Misclassifies a significant number of instances into other</a:t>
            </a:r>
          </a:p>
          <a:p>
            <a:pPr defTabSz="457200">
              <a:lnSpc>
                <a:spcPct val="90000"/>
              </a:lnSpc>
              <a:spcBef>
                <a:spcPts val="1000"/>
              </a:spcBef>
              <a:buClr>
                <a:schemeClr val="accent1"/>
              </a:buClr>
              <a:buSzPct val="80000"/>
              <a:buFont typeface="Wingdings 3" charset="2"/>
              <a:buChar char=""/>
            </a:pPr>
            <a:r>
              <a:rPr lang="en-US" sz="1400" u="none" strike="noStrike" baseline="0"/>
              <a:t> Categories, particularly ’notumor’ and ’pituitary’.</a:t>
            </a:r>
          </a:p>
          <a:p>
            <a:pPr defTabSz="457200">
              <a:lnSpc>
                <a:spcPct val="90000"/>
              </a:lnSpc>
              <a:spcBef>
                <a:spcPts val="1000"/>
              </a:spcBef>
              <a:buClr>
                <a:schemeClr val="accent1"/>
              </a:buClr>
              <a:buSzPct val="80000"/>
              <a:buFont typeface="Wingdings 3" charset="2"/>
              <a:buChar char=""/>
            </a:pPr>
            <a:r>
              <a:rPr lang="en-US" sz="1400"/>
              <a:t> </a:t>
            </a:r>
            <a:r>
              <a:rPr lang="en-US" sz="1400" u="none" strike="noStrike" baseline="0"/>
              <a:t>Meningioma: The model correctly identifies 70 instances but has a high rate of misclassification, especially into ’notumor’.</a:t>
            </a:r>
          </a:p>
          <a:p>
            <a:pPr defTabSz="457200">
              <a:lnSpc>
                <a:spcPct val="90000"/>
              </a:lnSpc>
              <a:spcBef>
                <a:spcPts val="1000"/>
              </a:spcBef>
              <a:buClr>
                <a:schemeClr val="accent1"/>
              </a:buClr>
              <a:buSzPct val="80000"/>
              <a:buFont typeface="Wingdings 3" charset="2"/>
              <a:buChar char=""/>
            </a:pPr>
            <a:r>
              <a:rPr lang="en-US" sz="1400"/>
              <a:t> </a:t>
            </a:r>
            <a:r>
              <a:rPr lang="en-US" sz="1400" u="none" strike="noStrike" baseline="0"/>
              <a:t>Notumour: This category has the highest correct classification</a:t>
            </a:r>
          </a:p>
          <a:p>
            <a:pPr defTabSz="457200">
              <a:lnSpc>
                <a:spcPct val="90000"/>
              </a:lnSpc>
              <a:spcBef>
                <a:spcPts val="1000"/>
              </a:spcBef>
              <a:buClr>
                <a:schemeClr val="accent1"/>
              </a:buClr>
              <a:buSzPct val="80000"/>
              <a:buFont typeface="Wingdings 3" charset="2"/>
              <a:buChar char=""/>
            </a:pPr>
            <a:r>
              <a:rPr lang="en-US" sz="1400" u="none" strike="noStrike" baseline="0"/>
              <a:t> (142) but still suffers from substantial misclassifications.</a:t>
            </a:r>
          </a:p>
          <a:p>
            <a:pPr defTabSz="457200">
              <a:lnSpc>
                <a:spcPct val="90000"/>
              </a:lnSpc>
              <a:spcBef>
                <a:spcPts val="1000"/>
              </a:spcBef>
              <a:buClr>
                <a:schemeClr val="accent1"/>
              </a:buClr>
              <a:buSzPct val="80000"/>
              <a:buFont typeface="Wingdings 3" charset="2"/>
              <a:buChar char=""/>
            </a:pPr>
            <a:r>
              <a:rPr lang="en-US" sz="1400"/>
              <a:t> </a:t>
            </a:r>
            <a:r>
              <a:rPr lang="en-US" sz="1400" u="none" strike="noStrike" baseline="0"/>
              <a:t>Pituitary: The correct classification count is 95, with notable confusion with ’notumor’.</a:t>
            </a:r>
            <a:r>
              <a:rPr lang="en-US" sz="1400"/>
              <a:t> </a:t>
            </a:r>
          </a:p>
        </p:txBody>
      </p:sp>
      <p:pic>
        <p:nvPicPr>
          <p:cNvPr id="16" name="Picture 15">
            <a:extLst>
              <a:ext uri="{FF2B5EF4-FFF2-40B4-BE49-F238E27FC236}">
                <a16:creationId xmlns:a16="http://schemas.microsoft.com/office/drawing/2014/main" id="{2EA5EC68-AB45-187E-EC27-1BCE64BA9D5F}"/>
              </a:ext>
            </a:extLst>
          </p:cNvPr>
          <p:cNvPicPr>
            <a:picLocks noChangeAspect="1"/>
          </p:cNvPicPr>
          <p:nvPr/>
        </p:nvPicPr>
        <p:blipFill>
          <a:blip r:embed="rId3"/>
          <a:stretch>
            <a:fillRect/>
          </a:stretch>
        </p:blipFill>
        <p:spPr>
          <a:xfrm>
            <a:off x="6703882" y="962233"/>
            <a:ext cx="4839661" cy="2651670"/>
          </a:xfrm>
          <a:prstGeom prst="rect">
            <a:avLst/>
          </a:prstGeom>
        </p:spPr>
      </p:pic>
      <p:pic>
        <p:nvPicPr>
          <p:cNvPr id="14" name="Picture 13">
            <a:extLst>
              <a:ext uri="{FF2B5EF4-FFF2-40B4-BE49-F238E27FC236}">
                <a16:creationId xmlns:a16="http://schemas.microsoft.com/office/drawing/2014/main" id="{AD818FC3-047D-4546-9345-41861A4BCBEC}"/>
              </a:ext>
            </a:extLst>
          </p:cNvPr>
          <p:cNvPicPr>
            <a:picLocks noChangeAspect="1"/>
          </p:cNvPicPr>
          <p:nvPr/>
        </p:nvPicPr>
        <p:blipFill>
          <a:blip r:embed="rId4"/>
          <a:stretch>
            <a:fillRect/>
          </a:stretch>
        </p:blipFill>
        <p:spPr>
          <a:xfrm>
            <a:off x="6703881" y="3939305"/>
            <a:ext cx="2337171" cy="2326401"/>
          </a:xfrm>
          <a:prstGeom prst="rect">
            <a:avLst/>
          </a:prstGeom>
        </p:spPr>
      </p:pic>
      <p:pic>
        <p:nvPicPr>
          <p:cNvPr id="11" name="Picture 10">
            <a:extLst>
              <a:ext uri="{FF2B5EF4-FFF2-40B4-BE49-F238E27FC236}">
                <a16:creationId xmlns:a16="http://schemas.microsoft.com/office/drawing/2014/main" id="{59165E1A-8ACE-8A0B-151C-2CE2DB65AF4E}"/>
              </a:ext>
            </a:extLst>
          </p:cNvPr>
          <p:cNvPicPr>
            <a:picLocks noChangeAspect="1"/>
          </p:cNvPicPr>
          <p:nvPr/>
        </p:nvPicPr>
        <p:blipFill>
          <a:blip r:embed="rId5"/>
          <a:stretch>
            <a:fillRect/>
          </a:stretch>
        </p:blipFill>
        <p:spPr>
          <a:xfrm>
            <a:off x="9206372" y="4014481"/>
            <a:ext cx="2337171" cy="2117634"/>
          </a:xfrm>
          <a:prstGeom prst="rect">
            <a:avLst/>
          </a:prstGeom>
        </p:spPr>
      </p:pic>
    </p:spTree>
    <p:extLst>
      <p:ext uri="{BB962C8B-B14F-4D97-AF65-F5344CB8AC3E}">
        <p14:creationId xmlns:p14="http://schemas.microsoft.com/office/powerpoint/2010/main" val="269369219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35F11-74A2-4711-AC50-CBE410949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GB"/>
          </a:p>
        </p:txBody>
      </p:sp>
      <p:sp>
        <p:nvSpPr>
          <p:cNvPr id="23" name="Freeform 5">
            <a:extLst>
              <a:ext uri="{FF2B5EF4-FFF2-40B4-BE49-F238E27FC236}">
                <a16:creationId xmlns:a16="http://schemas.microsoft.com/office/drawing/2014/main" id="{1CB9A032-7D2A-4CEC-8222-E350EEBFE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59735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GB"/>
          </a:p>
        </p:txBody>
      </p:sp>
      <p:sp>
        <p:nvSpPr>
          <p:cNvPr id="25" name="Freeform: Shape 24">
            <a:extLst>
              <a:ext uri="{FF2B5EF4-FFF2-40B4-BE49-F238E27FC236}">
                <a16:creationId xmlns:a16="http://schemas.microsoft.com/office/drawing/2014/main" id="{800D0616-B405-4CE3-8A73-14F11603E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00399" y="587569"/>
            <a:ext cx="6053670" cy="5682862"/>
          </a:xfrm>
          <a:custGeom>
            <a:avLst/>
            <a:gdLst>
              <a:gd name="connsiteX0" fmla="*/ 6053670 w 6053670"/>
              <a:gd name="connsiteY0" fmla="*/ 1098 h 5682862"/>
              <a:gd name="connsiteX1" fmla="*/ 6053670 w 6053670"/>
              <a:gd name="connsiteY1" fmla="*/ 1014925 h 5682862"/>
              <a:gd name="connsiteX2" fmla="*/ 6053670 w 6053670"/>
              <a:gd name="connsiteY2" fmla="*/ 1254558 h 5682862"/>
              <a:gd name="connsiteX3" fmla="*/ 6053670 w 6053670"/>
              <a:gd name="connsiteY3" fmla="*/ 5682862 h 5682862"/>
              <a:gd name="connsiteX4" fmla="*/ 0 w 6053670"/>
              <a:gd name="connsiteY4" fmla="*/ 5682862 h 5682862"/>
              <a:gd name="connsiteX5" fmla="*/ 0 w 6053670"/>
              <a:gd name="connsiteY5" fmla="*/ 1249853 h 5682862"/>
              <a:gd name="connsiteX6" fmla="*/ 0 w 6053670"/>
              <a:gd name="connsiteY6" fmla="*/ 1014925 h 5682862"/>
              <a:gd name="connsiteX7" fmla="*/ 0 w 6053670"/>
              <a:gd name="connsiteY7" fmla="*/ 0 h 5682862"/>
              <a:gd name="connsiteX8" fmla="*/ 35717 w 6053670"/>
              <a:gd name="connsiteY8" fmla="*/ 5488 h 5682862"/>
              <a:gd name="connsiteX9" fmla="*/ 140445 w 6053670"/>
              <a:gd name="connsiteY9" fmla="*/ 21641 h 5682862"/>
              <a:gd name="connsiteX10" fmla="*/ 216722 w 6053670"/>
              <a:gd name="connsiteY10" fmla="*/ 32932 h 5682862"/>
              <a:gd name="connsiteX11" fmla="*/ 307527 w 6053670"/>
              <a:gd name="connsiteY11" fmla="*/ 44850 h 5682862"/>
              <a:gd name="connsiteX12" fmla="*/ 415282 w 6053670"/>
              <a:gd name="connsiteY12" fmla="*/ 59121 h 5682862"/>
              <a:gd name="connsiteX13" fmla="*/ 534539 w 6053670"/>
              <a:gd name="connsiteY13" fmla="*/ 74175 h 5682862"/>
              <a:gd name="connsiteX14" fmla="*/ 668931 w 6053670"/>
              <a:gd name="connsiteY14" fmla="*/ 90014 h 5682862"/>
              <a:gd name="connsiteX15" fmla="*/ 815430 w 6053670"/>
              <a:gd name="connsiteY15" fmla="*/ 106794 h 5682862"/>
              <a:gd name="connsiteX16" fmla="*/ 974641 w 6053670"/>
              <a:gd name="connsiteY16" fmla="*/ 123574 h 5682862"/>
              <a:gd name="connsiteX17" fmla="*/ 1144144 w 6053670"/>
              <a:gd name="connsiteY17" fmla="*/ 140667 h 5682862"/>
              <a:gd name="connsiteX18" fmla="*/ 1326965 w 6053670"/>
              <a:gd name="connsiteY18" fmla="*/ 156506 h 5682862"/>
              <a:gd name="connsiteX19" fmla="*/ 1518261 w 6053670"/>
              <a:gd name="connsiteY19" fmla="*/ 171717 h 5682862"/>
              <a:gd name="connsiteX20" fmla="*/ 1720453 w 6053670"/>
              <a:gd name="connsiteY20" fmla="*/ 185518 h 5682862"/>
              <a:gd name="connsiteX21" fmla="*/ 1931121 w 6053670"/>
              <a:gd name="connsiteY21" fmla="*/ 198690 h 5682862"/>
              <a:gd name="connsiteX22" fmla="*/ 2150869 w 6053670"/>
              <a:gd name="connsiteY22" fmla="*/ 211079 h 5682862"/>
              <a:gd name="connsiteX23" fmla="*/ 2263467 w 6053670"/>
              <a:gd name="connsiteY23" fmla="*/ 215470 h 5682862"/>
              <a:gd name="connsiteX24" fmla="*/ 2378487 w 6053670"/>
              <a:gd name="connsiteY24" fmla="*/ 220332 h 5682862"/>
              <a:gd name="connsiteX25" fmla="*/ 2495323 w 6053670"/>
              <a:gd name="connsiteY25" fmla="*/ 224879 h 5682862"/>
              <a:gd name="connsiteX26" fmla="*/ 2612764 w 6053670"/>
              <a:gd name="connsiteY26" fmla="*/ 227859 h 5682862"/>
              <a:gd name="connsiteX27" fmla="*/ 2732627 w 6053670"/>
              <a:gd name="connsiteY27" fmla="*/ 230525 h 5682862"/>
              <a:gd name="connsiteX28" fmla="*/ 2853700 w 6053670"/>
              <a:gd name="connsiteY28" fmla="*/ 233348 h 5682862"/>
              <a:gd name="connsiteX29" fmla="*/ 2977195 w 6053670"/>
              <a:gd name="connsiteY29" fmla="*/ 235229 h 5682862"/>
              <a:gd name="connsiteX30" fmla="*/ 3101901 w 6053670"/>
              <a:gd name="connsiteY30" fmla="*/ 235229 h 5682862"/>
              <a:gd name="connsiteX31" fmla="*/ 3227817 w 6053670"/>
              <a:gd name="connsiteY31" fmla="*/ 236170 h 5682862"/>
              <a:gd name="connsiteX32" fmla="*/ 3354944 w 6053670"/>
              <a:gd name="connsiteY32" fmla="*/ 235229 h 5682862"/>
              <a:gd name="connsiteX33" fmla="*/ 3483887 w 6053670"/>
              <a:gd name="connsiteY33" fmla="*/ 233348 h 5682862"/>
              <a:gd name="connsiteX34" fmla="*/ 3612830 w 6053670"/>
              <a:gd name="connsiteY34" fmla="*/ 231623 h 5682862"/>
              <a:gd name="connsiteX35" fmla="*/ 3743590 w 6053670"/>
              <a:gd name="connsiteY35" fmla="*/ 227859 h 5682862"/>
              <a:gd name="connsiteX36" fmla="*/ 3875560 w 6053670"/>
              <a:gd name="connsiteY36" fmla="*/ 223938 h 5682862"/>
              <a:gd name="connsiteX37" fmla="*/ 4007530 w 6053670"/>
              <a:gd name="connsiteY37" fmla="*/ 219391 h 5682862"/>
              <a:gd name="connsiteX38" fmla="*/ 4140710 w 6053670"/>
              <a:gd name="connsiteY38" fmla="*/ 212961 h 5682862"/>
              <a:gd name="connsiteX39" fmla="*/ 4275102 w 6053670"/>
              <a:gd name="connsiteY39" fmla="*/ 205277 h 5682862"/>
              <a:gd name="connsiteX40" fmla="*/ 4410098 w 6053670"/>
              <a:gd name="connsiteY40" fmla="*/ 197907 h 5682862"/>
              <a:gd name="connsiteX41" fmla="*/ 4545096 w 6053670"/>
              <a:gd name="connsiteY41" fmla="*/ 188498 h 5682862"/>
              <a:gd name="connsiteX42" fmla="*/ 4681909 w 6053670"/>
              <a:gd name="connsiteY42" fmla="*/ 177207 h 5682862"/>
              <a:gd name="connsiteX43" fmla="*/ 4816905 w 6053670"/>
              <a:gd name="connsiteY43" fmla="*/ 165916 h 5682862"/>
              <a:gd name="connsiteX44" fmla="*/ 4954323 w 6053670"/>
              <a:gd name="connsiteY44" fmla="*/ 152899 h 5682862"/>
              <a:gd name="connsiteX45" fmla="*/ 5092347 w 6053670"/>
              <a:gd name="connsiteY45" fmla="*/ 138629 h 5682862"/>
              <a:gd name="connsiteX46" fmla="*/ 5228555 w 6053670"/>
              <a:gd name="connsiteY46" fmla="*/ 123574 h 5682862"/>
              <a:gd name="connsiteX47" fmla="*/ 5366578 w 6053670"/>
              <a:gd name="connsiteY47" fmla="*/ 106010 h 5682862"/>
              <a:gd name="connsiteX48" fmla="*/ 5503997 w 6053670"/>
              <a:gd name="connsiteY48" fmla="*/ 87192 h 5682862"/>
              <a:gd name="connsiteX49" fmla="*/ 5642020 w 6053670"/>
              <a:gd name="connsiteY49" fmla="*/ 68530 h 5682862"/>
              <a:gd name="connsiteX50" fmla="*/ 5779438 w 6053670"/>
              <a:gd name="connsiteY50" fmla="*/ 46733 h 5682862"/>
              <a:gd name="connsiteX51" fmla="*/ 5916251 w 6053670"/>
              <a:gd name="connsiteY51" fmla="*/ 24464 h 568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682862">
                <a:moveTo>
                  <a:pt x="6053670" y="1098"/>
                </a:moveTo>
                <a:lnTo>
                  <a:pt x="6053670" y="1014925"/>
                </a:lnTo>
                <a:lnTo>
                  <a:pt x="6053670" y="1254558"/>
                </a:lnTo>
                <a:lnTo>
                  <a:pt x="6053670" y="5682862"/>
                </a:lnTo>
                <a:lnTo>
                  <a:pt x="0" y="5682862"/>
                </a:lnTo>
                <a:lnTo>
                  <a:pt x="0" y="1249853"/>
                </a:lnTo>
                <a:lnTo>
                  <a:pt x="0" y="1014925"/>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GB"/>
          </a:p>
        </p:txBody>
      </p:sp>
      <p:sp>
        <p:nvSpPr>
          <p:cNvPr id="27" name="Freeform 5">
            <a:extLst>
              <a:ext uri="{FF2B5EF4-FFF2-40B4-BE49-F238E27FC236}">
                <a16:creationId xmlns:a16="http://schemas.microsoft.com/office/drawing/2014/main" id="{6E2FE09B-7419-43C3-85D2-C804F1BE3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GB"/>
          </a:p>
        </p:txBody>
      </p:sp>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a:xfrm>
            <a:off x="639098" y="629265"/>
            <a:ext cx="5283359" cy="1475108"/>
          </a:xfrm>
        </p:spPr>
        <p:txBody>
          <a:bodyPr vert="horz" lIns="91440" tIns="45720" rIns="91440" bIns="45720" rtlCol="0" anchor="ctr">
            <a:normAutofit fontScale="90000"/>
          </a:bodyPr>
          <a:lstStyle/>
          <a:p>
            <a:pPr algn="ctr"/>
            <a:r>
              <a:rPr lang="en-US" sz="2800" b="0" i="0" kern="1200">
                <a:solidFill>
                  <a:schemeClr val="tx1"/>
                </a:solidFill>
                <a:latin typeface="+mj-lt"/>
                <a:ea typeface="+mj-ea"/>
                <a:cs typeface="+mj-cs"/>
              </a:rPr>
              <a:t>Supervised Reinforcement Learning - EfficientNetB0 With a Custom Reward Environment</a:t>
            </a:r>
          </a:p>
        </p:txBody>
      </p:sp>
      <p:sp>
        <p:nvSpPr>
          <p:cNvPr id="29" name="Rectangle 28">
            <a:extLst>
              <a:ext uri="{FF2B5EF4-FFF2-40B4-BE49-F238E27FC236}">
                <a16:creationId xmlns:a16="http://schemas.microsoft.com/office/drawing/2014/main" id="{BCDD2921-DE0D-4418-8566-F7F18DCB7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8" name="TextBox 7">
            <a:extLst>
              <a:ext uri="{FF2B5EF4-FFF2-40B4-BE49-F238E27FC236}">
                <a16:creationId xmlns:a16="http://schemas.microsoft.com/office/drawing/2014/main" id="{EE500FC6-9022-0201-81CD-EB1AA544DC1F}"/>
              </a:ext>
            </a:extLst>
          </p:cNvPr>
          <p:cNvSpPr txBox="1"/>
          <p:nvPr/>
        </p:nvSpPr>
        <p:spPr>
          <a:xfrm>
            <a:off x="610928" y="1950754"/>
            <a:ext cx="5283359" cy="4013318"/>
          </a:xfrm>
          <a:prstGeom prst="rect">
            <a:avLst/>
          </a:prstGeom>
        </p:spPr>
        <p:txBody>
          <a:bodyPr vert="horz" lIns="91440" tIns="45720" rIns="91440" bIns="45720" rtlCol="0" anchor="ctr">
            <a:normAutofit lnSpcReduction="10000"/>
          </a:bodyPr>
          <a:lstStyle/>
          <a:p>
            <a:pPr defTabSz="457200">
              <a:lnSpc>
                <a:spcPct val="90000"/>
              </a:lnSpc>
              <a:spcBef>
                <a:spcPts val="1000"/>
              </a:spcBef>
              <a:buClr>
                <a:schemeClr val="accent1"/>
              </a:buClr>
              <a:buSzPct val="80000"/>
              <a:buFont typeface="Wingdings 3" charset="2"/>
              <a:buChar char=""/>
            </a:pPr>
            <a:r>
              <a:rPr lang="en-GB" sz="1400" u="none" strike="noStrike" baseline="0"/>
              <a:t>Enhanced data augmentation techniques increased rotation, shift parameters, and brightness adjustments, reducing overfitting.</a:t>
            </a:r>
          </a:p>
          <a:p>
            <a:pPr defTabSz="457200">
              <a:lnSpc>
                <a:spcPct val="90000"/>
              </a:lnSpc>
              <a:spcBef>
                <a:spcPts val="1000"/>
              </a:spcBef>
              <a:buClr>
                <a:schemeClr val="accent1"/>
              </a:buClr>
              <a:buSzPct val="80000"/>
              <a:buFont typeface="Wingdings 3" charset="2"/>
              <a:buChar char=""/>
            </a:pPr>
            <a:r>
              <a:rPr lang="en-GB" sz="1400" u="none" strike="noStrike" baseline="0"/>
              <a:t>Applied class weights to address class imbalances, giving more weight to underrepresented classes.</a:t>
            </a:r>
          </a:p>
          <a:p>
            <a:pPr defTabSz="457200">
              <a:lnSpc>
                <a:spcPct val="90000"/>
              </a:lnSpc>
              <a:spcBef>
                <a:spcPts val="1000"/>
              </a:spcBef>
              <a:buClr>
                <a:schemeClr val="accent1"/>
              </a:buClr>
              <a:buSzPct val="80000"/>
              <a:buFont typeface="Wingdings 3" charset="2"/>
              <a:buChar char=""/>
            </a:pPr>
            <a:r>
              <a:rPr lang="en-GB" sz="1400" u="none" strike="noStrike" baseline="0"/>
              <a:t>Glioma: Correctly classified 60 instances, with slight improvement but still many misclassifications into 'notumor' and 'pituitary'.</a:t>
            </a:r>
          </a:p>
          <a:p>
            <a:pPr defTabSz="457200">
              <a:lnSpc>
                <a:spcPct val="90000"/>
              </a:lnSpc>
              <a:spcBef>
                <a:spcPts val="1000"/>
              </a:spcBef>
              <a:buClr>
                <a:schemeClr val="accent1"/>
              </a:buClr>
              <a:buSzPct val="80000"/>
              <a:buFont typeface="Wingdings 3" charset="2"/>
              <a:buChar char=""/>
            </a:pPr>
            <a:r>
              <a:rPr lang="en-GB" sz="1400" u="none" strike="noStrike" baseline="0"/>
              <a:t>Meningioma: Correctly identified 46 instances, showing decreased performance compared to the first model.</a:t>
            </a:r>
          </a:p>
          <a:p>
            <a:pPr defTabSz="457200">
              <a:lnSpc>
                <a:spcPct val="90000"/>
              </a:lnSpc>
              <a:spcBef>
                <a:spcPts val="1000"/>
              </a:spcBef>
              <a:buClr>
                <a:schemeClr val="accent1"/>
              </a:buClr>
              <a:buSzPct val="80000"/>
              <a:buFont typeface="Wingdings 3" charset="2"/>
              <a:buChar char=""/>
            </a:pPr>
            <a:r>
              <a:rPr lang="en-GB" sz="1400" u="none" strike="noStrike" baseline="0"/>
              <a:t>Notumor: Highest correct classification with 136 instances, a slight decrease from the first model.</a:t>
            </a:r>
          </a:p>
          <a:p>
            <a:pPr defTabSz="457200">
              <a:lnSpc>
                <a:spcPct val="90000"/>
              </a:lnSpc>
              <a:spcBef>
                <a:spcPts val="1000"/>
              </a:spcBef>
              <a:buClr>
                <a:schemeClr val="accent1"/>
              </a:buClr>
              <a:buSzPct val="80000"/>
              <a:buFont typeface="Wingdings 3" charset="2"/>
              <a:buChar char=""/>
            </a:pPr>
            <a:r>
              <a:rPr lang="en-US" sz="1400">
                <a:effectLst/>
              </a:rPr>
              <a:t>Highlight: </a:t>
            </a:r>
            <a:r>
              <a:rPr lang="en-US" sz="1400"/>
              <a:t>Learning Curves show </a:t>
            </a:r>
            <a:r>
              <a:rPr lang="en-GB" sz="1400"/>
              <a:t>training accuracy peaking briefly around 82% and validation accuracy around 83%. </a:t>
            </a:r>
          </a:p>
          <a:p>
            <a:pPr defTabSz="457200">
              <a:lnSpc>
                <a:spcPct val="90000"/>
              </a:lnSpc>
              <a:spcBef>
                <a:spcPts val="1000"/>
              </a:spcBef>
              <a:buClr>
                <a:schemeClr val="accent1"/>
              </a:buClr>
              <a:buSzPct val="80000"/>
              <a:buFont typeface="Wingdings 3" charset="2"/>
              <a:buChar char=""/>
            </a:pPr>
            <a:r>
              <a:rPr lang="en-GB" sz="1400">
                <a:effectLst/>
              </a:rPr>
              <a:t>Further experimentation is needed to fine tune further for optimum results.</a:t>
            </a:r>
            <a:endParaRPr lang="en-US" sz="1400">
              <a:effectLst/>
            </a:endParaRPr>
          </a:p>
        </p:txBody>
      </p:sp>
      <p:pic>
        <p:nvPicPr>
          <p:cNvPr id="4" name="Picture 3">
            <a:extLst>
              <a:ext uri="{FF2B5EF4-FFF2-40B4-BE49-F238E27FC236}">
                <a16:creationId xmlns:a16="http://schemas.microsoft.com/office/drawing/2014/main" id="{86115E16-A84D-F7FB-8207-B8238DAAD773}"/>
              </a:ext>
            </a:extLst>
          </p:cNvPr>
          <p:cNvPicPr>
            <a:picLocks noChangeAspect="1"/>
          </p:cNvPicPr>
          <p:nvPr/>
        </p:nvPicPr>
        <p:blipFill>
          <a:blip r:embed="rId3"/>
          <a:stretch>
            <a:fillRect/>
          </a:stretch>
        </p:blipFill>
        <p:spPr>
          <a:xfrm>
            <a:off x="9167948" y="3428998"/>
            <a:ext cx="2473137" cy="2132705"/>
          </a:xfrm>
          <a:prstGeom prst="rect">
            <a:avLst/>
          </a:prstGeom>
        </p:spPr>
      </p:pic>
      <p:pic>
        <p:nvPicPr>
          <p:cNvPr id="6" name="Picture 5">
            <a:extLst>
              <a:ext uri="{FF2B5EF4-FFF2-40B4-BE49-F238E27FC236}">
                <a16:creationId xmlns:a16="http://schemas.microsoft.com/office/drawing/2014/main" id="{4FADDF96-BED2-A923-B55F-5652ED896276}"/>
              </a:ext>
            </a:extLst>
          </p:cNvPr>
          <p:cNvPicPr>
            <a:picLocks noChangeAspect="1"/>
          </p:cNvPicPr>
          <p:nvPr/>
        </p:nvPicPr>
        <p:blipFill>
          <a:blip r:embed="rId4"/>
          <a:stretch>
            <a:fillRect/>
          </a:stretch>
        </p:blipFill>
        <p:spPr>
          <a:xfrm>
            <a:off x="6840967" y="3428998"/>
            <a:ext cx="2192781" cy="2132705"/>
          </a:xfrm>
          <a:prstGeom prst="rect">
            <a:avLst/>
          </a:prstGeom>
        </p:spPr>
      </p:pic>
      <p:pic>
        <p:nvPicPr>
          <p:cNvPr id="9" name="Picture 8">
            <a:extLst>
              <a:ext uri="{FF2B5EF4-FFF2-40B4-BE49-F238E27FC236}">
                <a16:creationId xmlns:a16="http://schemas.microsoft.com/office/drawing/2014/main" id="{79CC3EE7-8DEC-A5FE-89E3-A3CE48446112}"/>
              </a:ext>
            </a:extLst>
          </p:cNvPr>
          <p:cNvPicPr>
            <a:picLocks noChangeAspect="1"/>
          </p:cNvPicPr>
          <p:nvPr/>
        </p:nvPicPr>
        <p:blipFill>
          <a:blip r:embed="rId5"/>
          <a:stretch>
            <a:fillRect/>
          </a:stretch>
        </p:blipFill>
        <p:spPr>
          <a:xfrm>
            <a:off x="7222582" y="1143000"/>
            <a:ext cx="3983234" cy="2025184"/>
          </a:xfrm>
          <a:prstGeom prst="rect">
            <a:avLst/>
          </a:prstGeom>
        </p:spPr>
      </p:pic>
    </p:spTree>
    <p:extLst>
      <p:ext uri="{BB962C8B-B14F-4D97-AF65-F5344CB8AC3E}">
        <p14:creationId xmlns:p14="http://schemas.microsoft.com/office/powerpoint/2010/main" val="256570565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a:solidFill>
                  <a:schemeClr val="bg2"/>
                </a:solidFill>
                <a:latin typeface="+mj-lt"/>
                <a:ea typeface="+mj-ea"/>
                <a:cs typeface="+mj-cs"/>
              </a:rPr>
              <a:t>Further Experimentation</a:t>
            </a:r>
          </a:p>
        </p:txBody>
      </p:sp>
      <p:pic>
        <p:nvPicPr>
          <p:cNvPr id="14" name="Picture 13">
            <a:extLst>
              <a:ext uri="{FF2B5EF4-FFF2-40B4-BE49-F238E27FC236}">
                <a16:creationId xmlns:a16="http://schemas.microsoft.com/office/drawing/2014/main" id="{0B9F29BB-F3C9-E482-89ED-43B030E2372E}"/>
              </a:ext>
            </a:extLst>
          </p:cNvPr>
          <p:cNvPicPr>
            <a:picLocks noChangeAspect="1"/>
          </p:cNvPicPr>
          <p:nvPr/>
        </p:nvPicPr>
        <p:blipFill>
          <a:blip r:embed="rId3"/>
          <a:stretch>
            <a:fillRect/>
          </a:stretch>
        </p:blipFill>
        <p:spPr>
          <a:xfrm>
            <a:off x="271413" y="2577102"/>
            <a:ext cx="3544895" cy="1389064"/>
          </a:xfrm>
          <a:prstGeom prst="roundRect">
            <a:avLst>
              <a:gd name="adj" fmla="val 1858"/>
            </a:avLst>
          </a:prstGeom>
          <a:effectLst/>
        </p:spPr>
      </p:pic>
      <p:pic>
        <p:nvPicPr>
          <p:cNvPr id="16" name="Picture 15">
            <a:extLst>
              <a:ext uri="{FF2B5EF4-FFF2-40B4-BE49-F238E27FC236}">
                <a16:creationId xmlns:a16="http://schemas.microsoft.com/office/drawing/2014/main" id="{4AC87269-48E0-0F85-B4DE-2BCEC733A5BF}"/>
              </a:ext>
            </a:extLst>
          </p:cNvPr>
          <p:cNvPicPr>
            <a:picLocks noChangeAspect="1"/>
          </p:cNvPicPr>
          <p:nvPr/>
        </p:nvPicPr>
        <p:blipFill>
          <a:blip r:embed="rId4"/>
          <a:stretch>
            <a:fillRect/>
          </a:stretch>
        </p:blipFill>
        <p:spPr>
          <a:xfrm>
            <a:off x="442275" y="4311649"/>
            <a:ext cx="3133829" cy="1389064"/>
          </a:xfrm>
          <a:prstGeom prst="roundRect">
            <a:avLst>
              <a:gd name="adj" fmla="val 1858"/>
            </a:avLst>
          </a:prstGeom>
          <a:effectLst/>
        </p:spPr>
      </p:pic>
      <p:pic>
        <p:nvPicPr>
          <p:cNvPr id="12" name="Picture 11">
            <a:extLst>
              <a:ext uri="{FF2B5EF4-FFF2-40B4-BE49-F238E27FC236}">
                <a16:creationId xmlns:a16="http://schemas.microsoft.com/office/drawing/2014/main" id="{13D91007-5D16-B95B-75C0-57D77E5FA608}"/>
              </a:ext>
            </a:extLst>
          </p:cNvPr>
          <p:cNvPicPr>
            <a:picLocks noChangeAspect="1"/>
          </p:cNvPicPr>
          <p:nvPr/>
        </p:nvPicPr>
        <p:blipFill>
          <a:blip r:embed="rId5"/>
          <a:stretch>
            <a:fillRect/>
          </a:stretch>
        </p:blipFill>
        <p:spPr>
          <a:xfrm>
            <a:off x="3816308" y="3097040"/>
            <a:ext cx="2392403" cy="2152070"/>
          </a:xfrm>
          <a:prstGeom prst="roundRect">
            <a:avLst>
              <a:gd name="adj" fmla="val 1858"/>
            </a:avLst>
          </a:prstGeom>
          <a:effectLst/>
        </p:spPr>
      </p:pic>
      <p:sp>
        <p:nvSpPr>
          <p:cNvPr id="10" name="TextBox 9">
            <a:extLst>
              <a:ext uri="{FF2B5EF4-FFF2-40B4-BE49-F238E27FC236}">
                <a16:creationId xmlns:a16="http://schemas.microsoft.com/office/drawing/2014/main" id="{19D6B71B-571F-4691-A71E-166F90D71CEF}"/>
              </a:ext>
            </a:extLst>
          </p:cNvPr>
          <p:cNvSpPr txBox="1"/>
          <p:nvPr/>
        </p:nvSpPr>
        <p:spPr>
          <a:xfrm>
            <a:off x="6545726" y="2603500"/>
            <a:ext cx="4647207" cy="3416300"/>
          </a:xfrm>
          <a:prstGeom prst="rect">
            <a:avLst/>
          </a:prstGeom>
        </p:spPr>
        <p:txBody>
          <a:bodyPr vert="horz" lIns="91440" tIns="45720" rIns="91440" bIns="45720" rtlCol="0" anchor="ctr">
            <a:normAutofit/>
          </a:bodyPr>
          <a:lstStyle/>
          <a:p>
            <a:pPr marL="285750" indent="-285750" defTabSz="457200">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Utilised a custom hybrid approach combining supervised learning and reinforcement learning techniques.</a:t>
            </a:r>
          </a:p>
          <a:p>
            <a:pPr marL="285750" indent="-285750" defTabSz="457200">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Performed data augmentation and preprocessing using TensorFlow Keras’s ImageDataGenerator to enhance dataset diversity and robustness.</a:t>
            </a:r>
          </a:p>
          <a:p>
            <a:pPr marL="285750" indent="-285750" defTabSz="457200">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Constructed a deep learning model based on EfficientNetB0, fine-tuned for accurate brain tumour classification.</a:t>
            </a:r>
          </a:p>
          <a:p>
            <a:pPr marL="285750" indent="-285750" defTabSz="457200">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Optimised model parameters like learning rate and dropout rate using Keras Tuner's Random Search strategy.</a:t>
            </a:r>
          </a:p>
          <a:p>
            <a:pPr marL="285750" indent="-285750" defTabSz="457200">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Introduced a custom callback for additional rewards through reinforcement learning, integrating it into the training process.</a:t>
            </a:r>
          </a:p>
          <a:p>
            <a:pPr marL="285750" indent="-285750" defTabSz="457200">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Evaluated model performance with a confusion matrix and classification report, highlighting significant misclassification issues, particularly in glioma, meningioma, and pituitary classes, with overall accuracy at 0.31.</a:t>
            </a:r>
          </a:p>
        </p:txBody>
      </p:sp>
    </p:spTree>
    <p:extLst>
      <p:ext uri="{BB962C8B-B14F-4D97-AF65-F5344CB8AC3E}">
        <p14:creationId xmlns:p14="http://schemas.microsoft.com/office/powerpoint/2010/main" val="2368429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a:solidFill>
                  <a:schemeClr val="bg2"/>
                </a:solidFill>
                <a:latin typeface="+mj-lt"/>
                <a:ea typeface="+mj-ea"/>
                <a:cs typeface="+mj-cs"/>
              </a:rPr>
              <a:t>Conclusions</a:t>
            </a:r>
          </a:p>
        </p:txBody>
      </p:sp>
      <p:sp>
        <p:nvSpPr>
          <p:cNvPr id="10" name="TextBox 9">
            <a:extLst>
              <a:ext uri="{FF2B5EF4-FFF2-40B4-BE49-F238E27FC236}">
                <a16:creationId xmlns:a16="http://schemas.microsoft.com/office/drawing/2014/main" id="{19D6B71B-571F-4691-A71E-166F90D71CEF}"/>
              </a:ext>
            </a:extLst>
          </p:cNvPr>
          <p:cNvSpPr txBox="1"/>
          <p:nvPr/>
        </p:nvSpPr>
        <p:spPr>
          <a:xfrm>
            <a:off x="718457" y="2544989"/>
            <a:ext cx="10755085" cy="3740150"/>
          </a:xfrm>
          <a:prstGeom prst="rect">
            <a:avLst/>
          </a:prstGeom>
        </p:spPr>
        <p:txBody>
          <a:bodyPr vert="horz" lIns="91440" tIns="45720" rIns="91440" bIns="45720" rtlCol="0" anchor="ctr">
            <a:normAutofit/>
          </a:bodyPr>
          <a:lstStyle/>
          <a:p>
            <a:pPr marL="285750" indent="-285750" defTabSz="457200">
              <a:lnSpc>
                <a:spcPct val="90000"/>
              </a:lnSpc>
              <a:spcBef>
                <a:spcPts val="1000"/>
              </a:spcBef>
              <a:buClr>
                <a:schemeClr val="accent1"/>
              </a:buClr>
              <a:buSzPct val="80000"/>
              <a:buFont typeface="Wingdings 3" charset="2"/>
              <a:buChar char=""/>
            </a:pPr>
            <a:r>
              <a:rPr lang="en-GB">
                <a:solidFill>
                  <a:schemeClr val="tx1">
                    <a:lumMod val="75000"/>
                    <a:lumOff val="25000"/>
                  </a:schemeClr>
                </a:solidFill>
              </a:rPr>
              <a:t>Data Augmentation: Enhanced data augmentation methods contribute to improved model robustness but are insufficient alone to significantly enhance classification accuracy.</a:t>
            </a:r>
          </a:p>
          <a:p>
            <a:pPr marL="285750" indent="-285750" defTabSz="457200">
              <a:lnSpc>
                <a:spcPct val="90000"/>
              </a:lnSpc>
              <a:spcBef>
                <a:spcPts val="1000"/>
              </a:spcBef>
              <a:buClr>
                <a:schemeClr val="accent1"/>
              </a:buClr>
              <a:buSzPct val="80000"/>
              <a:buFont typeface="Wingdings 3" charset="2"/>
              <a:buChar char=""/>
            </a:pPr>
            <a:r>
              <a:rPr lang="en-GB">
                <a:solidFill>
                  <a:schemeClr val="tx1">
                    <a:lumMod val="75000"/>
                    <a:lumOff val="25000"/>
                  </a:schemeClr>
                </a:solidFill>
              </a:rPr>
              <a:t>Class Imbalance Handling: Applying class weights can help balance training, yet substantial misclassification persists, indicating the complexity of the problem.</a:t>
            </a:r>
          </a:p>
          <a:p>
            <a:pPr marL="285750" indent="-285750" defTabSz="457200">
              <a:lnSpc>
                <a:spcPct val="90000"/>
              </a:lnSpc>
              <a:spcBef>
                <a:spcPts val="1000"/>
              </a:spcBef>
              <a:buClr>
                <a:schemeClr val="accent1"/>
              </a:buClr>
              <a:buSzPct val="80000"/>
              <a:buFont typeface="Wingdings 3" charset="2"/>
              <a:buChar char=""/>
            </a:pPr>
            <a:r>
              <a:rPr lang="en-GB">
                <a:solidFill>
                  <a:schemeClr val="tx1">
                    <a:lumMod val="75000"/>
                    <a:lumOff val="25000"/>
                  </a:schemeClr>
                </a:solidFill>
              </a:rPr>
              <a:t>Reinforcement Learning Integration: While incorporating reinforcement learning provided a novel approach, it did not lead to substantial improvements in this context.</a:t>
            </a:r>
          </a:p>
          <a:p>
            <a:pPr marL="285750" indent="-285750" defTabSz="457200">
              <a:lnSpc>
                <a:spcPct val="90000"/>
              </a:lnSpc>
              <a:spcBef>
                <a:spcPts val="1000"/>
              </a:spcBef>
              <a:buClr>
                <a:schemeClr val="accent1"/>
              </a:buClr>
              <a:buSzPct val="80000"/>
              <a:buFont typeface="Wingdings 3" charset="2"/>
              <a:buChar char=""/>
            </a:pPr>
            <a:r>
              <a:rPr lang="en-GB">
                <a:solidFill>
                  <a:schemeClr val="tx1">
                    <a:lumMod val="75000"/>
                    <a:lumOff val="25000"/>
                  </a:schemeClr>
                </a:solidFill>
              </a:rPr>
              <a:t>Need for Further Research: The consistent challenges across all three methods suggest the necessity for more sophisticated models, possibly involving more advanced deep learning architectures, improved data preprocessing techniques, and further exploration of hybrid learning approaches.</a:t>
            </a:r>
            <a:endParaRPr lang="en-US">
              <a:solidFill>
                <a:schemeClr val="tx1">
                  <a:lumMod val="75000"/>
                  <a:lumOff val="25000"/>
                </a:schemeClr>
              </a:solidFill>
            </a:endParaRPr>
          </a:p>
        </p:txBody>
      </p:sp>
    </p:spTree>
    <p:extLst>
      <p:ext uri="{BB962C8B-B14F-4D97-AF65-F5344CB8AC3E}">
        <p14:creationId xmlns:p14="http://schemas.microsoft.com/office/powerpoint/2010/main" val="629874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GB"/>
          </a:p>
        </p:txBody>
      </p:sp>
      <p:sp>
        <p:nvSpPr>
          <p:cNvPr id="24"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GB"/>
          </a:p>
        </p:txBody>
      </p:sp>
      <p:sp>
        <p:nvSpPr>
          <p:cNvPr id="25" name="Freeform: Shape 24">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GB"/>
          </a:p>
        </p:txBody>
      </p:sp>
      <p:sp>
        <p:nvSpPr>
          <p:cNvPr id="2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GB"/>
          </a:p>
        </p:txBody>
      </p:sp>
      <p:sp>
        <p:nvSpPr>
          <p:cNvPr id="2" name="Title 1">
            <a:extLst>
              <a:ext uri="{FF2B5EF4-FFF2-40B4-BE49-F238E27FC236}">
                <a16:creationId xmlns:a16="http://schemas.microsoft.com/office/drawing/2014/main" id="{833A43B0-CB1C-0CE4-AAF7-C7B8E9B50800}"/>
              </a:ext>
            </a:extLst>
          </p:cNvPr>
          <p:cNvSpPr>
            <a:spLocks noGrp="1"/>
          </p:cNvSpPr>
          <p:nvPr>
            <p:ph type="title"/>
          </p:nvPr>
        </p:nvSpPr>
        <p:spPr>
          <a:xfrm>
            <a:off x="994087" y="1130603"/>
            <a:ext cx="3342442" cy="4596794"/>
          </a:xfrm>
        </p:spPr>
        <p:txBody>
          <a:bodyPr anchor="ctr">
            <a:normAutofit/>
          </a:bodyPr>
          <a:lstStyle/>
          <a:p>
            <a:r>
              <a:rPr lang="en-GB" sz="3200">
                <a:solidFill>
                  <a:srgbClr val="EBEBEB"/>
                </a:solidFill>
              </a:rPr>
              <a:t>Random Forest Slides</a:t>
            </a:r>
          </a:p>
        </p:txBody>
      </p:sp>
      <p:sp>
        <p:nvSpPr>
          <p:cNvPr id="3" name="Content Placeholder 2">
            <a:extLst>
              <a:ext uri="{FF2B5EF4-FFF2-40B4-BE49-F238E27FC236}">
                <a16:creationId xmlns:a16="http://schemas.microsoft.com/office/drawing/2014/main" id="{35DCB41D-E809-B0F2-7FBB-E7A29FDCC103}"/>
              </a:ext>
            </a:extLst>
          </p:cNvPr>
          <p:cNvSpPr>
            <a:spLocks noGrp="1"/>
          </p:cNvSpPr>
          <p:nvPr>
            <p:ph idx="1"/>
          </p:nvPr>
        </p:nvSpPr>
        <p:spPr>
          <a:xfrm>
            <a:off x="5290077" y="437513"/>
            <a:ext cx="5502614" cy="5954325"/>
          </a:xfrm>
        </p:spPr>
        <p:txBody>
          <a:bodyPr vert="horz" lIns="91440" tIns="45720" rIns="91440" bIns="45720" rtlCol="0" anchor="ctr">
            <a:normAutofit/>
          </a:bodyPr>
          <a:lstStyle/>
          <a:p>
            <a:r>
              <a:rPr lang="en-GB" sz="2000">
                <a:ea typeface="+mn-lt"/>
                <a:cs typeface="+mn-lt"/>
              </a:rPr>
              <a:t>Brain Tumour Classification Using Machine Learning</a:t>
            </a:r>
            <a:endParaRPr lang="en-GB" sz="2000"/>
          </a:p>
        </p:txBody>
      </p:sp>
    </p:spTree>
    <p:extLst>
      <p:ext uri="{BB962C8B-B14F-4D97-AF65-F5344CB8AC3E}">
        <p14:creationId xmlns:p14="http://schemas.microsoft.com/office/powerpoint/2010/main" val="853144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6C2C-9999-08BA-FA46-B1A713F7C3C6}"/>
              </a:ext>
            </a:extLst>
          </p:cNvPr>
          <p:cNvSpPr>
            <a:spLocks noGrp="1"/>
          </p:cNvSpPr>
          <p:nvPr>
            <p:ph type="title"/>
          </p:nvPr>
        </p:nvSpPr>
        <p:spPr/>
        <p:txBody>
          <a:bodyPr/>
          <a:lstStyle/>
          <a:p>
            <a:r>
              <a:rPr lang="en-US" sz="3200">
                <a:solidFill>
                  <a:srgbClr val="EBEBEB"/>
                </a:solidFill>
                <a:ea typeface="+mj-lt"/>
                <a:cs typeface="+mj-lt"/>
              </a:rPr>
              <a:t>Preprocessing and Feature Extraction</a:t>
            </a:r>
            <a:endParaRPr lang="en-US"/>
          </a:p>
        </p:txBody>
      </p:sp>
      <p:sp>
        <p:nvSpPr>
          <p:cNvPr id="3" name="Content Placeholder 2">
            <a:extLst>
              <a:ext uri="{FF2B5EF4-FFF2-40B4-BE49-F238E27FC236}">
                <a16:creationId xmlns:a16="http://schemas.microsoft.com/office/drawing/2014/main" id="{C6CE690A-AD3C-8BA3-A5EB-83D22A90DEDC}"/>
              </a:ext>
            </a:extLst>
          </p:cNvPr>
          <p:cNvSpPr>
            <a:spLocks noGrp="1"/>
          </p:cNvSpPr>
          <p:nvPr>
            <p:ph idx="1"/>
          </p:nvPr>
        </p:nvSpPr>
        <p:spPr/>
        <p:txBody>
          <a:bodyPr vert="horz" lIns="91440" tIns="45720" rIns="91440" bIns="45720" rtlCol="0" anchor="t">
            <a:normAutofit/>
          </a:bodyPr>
          <a:lstStyle/>
          <a:p>
            <a:r>
              <a:rPr lang="en-US" b="1">
                <a:ea typeface="+mn-lt"/>
                <a:cs typeface="+mn-lt"/>
              </a:rPr>
              <a:t>Preprocessing Steps:</a:t>
            </a:r>
          </a:p>
          <a:p>
            <a:pPr marL="800100" lvl="1" indent="-342900">
              <a:buAutoNum type="arabicPeriod"/>
            </a:pPr>
            <a:r>
              <a:rPr lang="en-US" b="1">
                <a:ea typeface="+mn-lt"/>
                <a:cs typeface="+mn-lt"/>
              </a:rPr>
              <a:t>Resizing:</a:t>
            </a:r>
            <a:r>
              <a:rPr lang="en-US">
                <a:ea typeface="+mn-lt"/>
                <a:cs typeface="+mn-lt"/>
              </a:rPr>
              <a:t> Images resized to 128x128 pixels for uniformity.</a:t>
            </a:r>
            <a:endParaRPr lang="en-US"/>
          </a:p>
          <a:p>
            <a:pPr marL="800100" lvl="1" indent="-342900">
              <a:buAutoNum type="arabicPeriod"/>
            </a:pPr>
            <a:r>
              <a:rPr lang="en-US" b="1">
                <a:ea typeface="+mn-lt"/>
                <a:cs typeface="+mn-lt"/>
              </a:rPr>
              <a:t>Normalization:</a:t>
            </a:r>
            <a:r>
              <a:rPr lang="en-US">
                <a:ea typeface="+mn-lt"/>
                <a:cs typeface="+mn-lt"/>
              </a:rPr>
              <a:t> Pixel values scaled to the range [0, 1].</a:t>
            </a:r>
            <a:endParaRPr lang="en-US"/>
          </a:p>
          <a:p>
            <a:pPr marL="800100" lvl="1" indent="-342900">
              <a:buAutoNum type="arabicPeriod"/>
            </a:pPr>
            <a:r>
              <a:rPr lang="en-US" b="1">
                <a:ea typeface="+mn-lt"/>
                <a:cs typeface="+mn-lt"/>
              </a:rPr>
              <a:t>Label Encoding:</a:t>
            </a:r>
            <a:r>
              <a:rPr lang="en-US">
                <a:ea typeface="+mn-lt"/>
                <a:cs typeface="+mn-lt"/>
              </a:rPr>
              <a:t> Labels encoded into numerical format.</a:t>
            </a:r>
            <a:endParaRPr lang="en-US"/>
          </a:p>
          <a:p>
            <a:r>
              <a:rPr lang="en-US" b="1">
                <a:ea typeface="+mn-lt"/>
                <a:cs typeface="+mn-lt"/>
              </a:rPr>
              <a:t>Feature Extraction Techniques:</a:t>
            </a:r>
            <a:endParaRPr lang="en-US"/>
          </a:p>
          <a:p>
            <a:pPr lvl="1">
              <a:buAutoNum type="arabicPeriod"/>
            </a:pPr>
            <a:r>
              <a:rPr lang="en-US" b="1">
                <a:ea typeface="+mn-lt"/>
                <a:cs typeface="+mn-lt"/>
              </a:rPr>
              <a:t>SIFT (Scale-Invariant Feature Transform): </a:t>
            </a:r>
          </a:p>
          <a:p>
            <a:pPr lvl="1">
              <a:buFont typeface="Wingdings 3" charset="2"/>
              <a:buAutoNum type="arabicPeriod"/>
            </a:pPr>
            <a:r>
              <a:rPr lang="en-US" b="1">
                <a:ea typeface="+mn-lt"/>
                <a:cs typeface="+mn-lt"/>
              </a:rPr>
              <a:t>ORB (Oriented FAST and Rotated BRIEF)</a:t>
            </a:r>
          </a:p>
          <a:p>
            <a:pPr lvl="1">
              <a:buFont typeface="Wingdings 3" charset="2"/>
              <a:buAutoNum type="arabicPeriod"/>
            </a:pPr>
            <a:r>
              <a:rPr lang="en-US" b="1">
                <a:ea typeface="+mn-lt"/>
                <a:cs typeface="+mn-lt"/>
              </a:rPr>
              <a:t>HOG (Histogram of Oriented Gradients)</a:t>
            </a:r>
          </a:p>
          <a:p>
            <a:endParaRPr lang="en-US"/>
          </a:p>
          <a:p>
            <a:endParaRPr lang="en-US"/>
          </a:p>
        </p:txBody>
      </p:sp>
    </p:spTree>
    <p:extLst>
      <p:ext uri="{BB962C8B-B14F-4D97-AF65-F5344CB8AC3E}">
        <p14:creationId xmlns:p14="http://schemas.microsoft.com/office/powerpoint/2010/main" val="3142458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9D37-0969-4492-6119-DA96CA200A6B}"/>
              </a:ext>
            </a:extLst>
          </p:cNvPr>
          <p:cNvSpPr>
            <a:spLocks noGrp="1"/>
          </p:cNvSpPr>
          <p:nvPr>
            <p:ph type="title"/>
          </p:nvPr>
        </p:nvSpPr>
        <p:spPr/>
        <p:txBody>
          <a:bodyPr/>
          <a:lstStyle/>
          <a:p>
            <a:r>
              <a:rPr lang="en-US">
                <a:ea typeface="+mj-lt"/>
                <a:cs typeface="+mj-lt"/>
              </a:rPr>
              <a:t>Data Normalization, Flattening, and Model Selection</a:t>
            </a:r>
            <a:endParaRPr lang="en-US"/>
          </a:p>
        </p:txBody>
      </p:sp>
      <p:sp>
        <p:nvSpPr>
          <p:cNvPr id="3" name="Content Placeholder 2">
            <a:extLst>
              <a:ext uri="{FF2B5EF4-FFF2-40B4-BE49-F238E27FC236}">
                <a16:creationId xmlns:a16="http://schemas.microsoft.com/office/drawing/2014/main" id="{D221C2A4-9CDB-3D02-36F6-DA20913EBF37}"/>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b="1">
                <a:ea typeface="+mn-lt"/>
                <a:cs typeface="+mn-lt"/>
              </a:rPr>
              <a:t>Data Normalization and Flattening:</a:t>
            </a:r>
            <a:endParaRPr lang="en-US"/>
          </a:p>
          <a:p>
            <a:pPr marL="800100" lvl="1" indent="-342900">
              <a:buAutoNum type="arabicPeriod"/>
            </a:pPr>
            <a:r>
              <a:rPr lang="en-US" b="1">
                <a:ea typeface="+mn-lt"/>
                <a:cs typeface="+mn-lt"/>
              </a:rPr>
              <a:t>Normalization:</a:t>
            </a:r>
            <a:r>
              <a:rPr lang="en-US">
                <a:ea typeface="+mn-lt"/>
                <a:cs typeface="+mn-lt"/>
              </a:rPr>
              <a:t> Pixel values scaled to the range [0, 1].</a:t>
            </a:r>
            <a:endParaRPr lang="en-US"/>
          </a:p>
          <a:p>
            <a:pPr marL="800100" lvl="1" indent="-342900">
              <a:buAutoNum type="arabicPeriod"/>
            </a:pPr>
            <a:r>
              <a:rPr lang="en-US" b="1">
                <a:ea typeface="+mn-lt"/>
                <a:cs typeface="+mn-lt"/>
              </a:rPr>
              <a:t>Flattening:</a:t>
            </a:r>
            <a:r>
              <a:rPr lang="en-US">
                <a:ea typeface="+mn-lt"/>
                <a:cs typeface="+mn-lt"/>
              </a:rPr>
              <a:t> Images flattened and combined with HOG and ORB features into a single feature vector.</a:t>
            </a:r>
            <a:endParaRPr lang="en-US"/>
          </a:p>
          <a:p>
            <a:pPr marL="0" indent="0">
              <a:buNone/>
            </a:pPr>
            <a:r>
              <a:rPr lang="en-US" b="1">
                <a:ea typeface="+mn-lt"/>
                <a:cs typeface="+mn-lt"/>
              </a:rPr>
              <a:t>Model Selection and Hyperparameter Tuning:</a:t>
            </a:r>
            <a:r>
              <a:rPr lang="en-US">
                <a:ea typeface="+mn-lt"/>
                <a:cs typeface="+mn-lt"/>
              </a:rPr>
              <a:t> </a:t>
            </a:r>
            <a:r>
              <a:rPr lang="en-US" b="1">
                <a:ea typeface="+mn-lt"/>
                <a:cs typeface="+mn-lt"/>
              </a:rPr>
              <a:t>Models:</a:t>
            </a:r>
            <a:endParaRPr lang="en-US"/>
          </a:p>
          <a:p>
            <a:pPr lvl="1">
              <a:buFont typeface="Wingdings 3" charset="2"/>
              <a:buAutoNum type="arabicPeriod"/>
            </a:pPr>
            <a:r>
              <a:rPr lang="en-US" b="1" err="1">
                <a:ea typeface="+mn-lt"/>
                <a:cs typeface="+mn-lt"/>
              </a:rPr>
              <a:t>RandomForestClassifier</a:t>
            </a:r>
            <a:endParaRPr lang="en-US" b="1">
              <a:ea typeface="+mn-lt"/>
              <a:cs typeface="+mn-lt"/>
            </a:endParaRPr>
          </a:p>
          <a:p>
            <a:pPr lvl="1">
              <a:buFont typeface="Wingdings 3" charset="2"/>
              <a:buAutoNum type="arabicPeriod"/>
            </a:pPr>
            <a:r>
              <a:rPr lang="en-US" b="1" err="1">
                <a:ea typeface="+mn-lt"/>
                <a:cs typeface="+mn-lt"/>
              </a:rPr>
              <a:t>LogisticRegression</a:t>
            </a:r>
            <a:endParaRPr lang="en-US" b="1">
              <a:ea typeface="+mn-lt"/>
              <a:cs typeface="+mn-lt"/>
            </a:endParaRPr>
          </a:p>
          <a:p>
            <a:pPr lvl="1">
              <a:buFont typeface="Wingdings 3" charset="2"/>
              <a:buAutoNum type="arabicPeriod"/>
            </a:pPr>
            <a:r>
              <a:rPr lang="en-US" b="1" err="1">
                <a:ea typeface="+mn-lt"/>
                <a:cs typeface="+mn-lt"/>
              </a:rPr>
              <a:t>LGBMClassifier</a:t>
            </a:r>
            <a:endParaRPr lang="en-US" b="1">
              <a:ea typeface="+mn-lt"/>
              <a:cs typeface="+mn-lt"/>
            </a:endParaRPr>
          </a:p>
          <a:p>
            <a:pPr marL="0" indent="0">
              <a:buNone/>
            </a:pPr>
            <a:r>
              <a:rPr lang="en-US" b="1">
                <a:ea typeface="+mn-lt"/>
                <a:cs typeface="+mn-lt"/>
              </a:rPr>
              <a:t>Hyperparameter Tuning:</a:t>
            </a:r>
            <a:endParaRPr lang="en-US"/>
          </a:p>
          <a:p>
            <a:r>
              <a:rPr lang="en-US">
                <a:ea typeface="+mn-lt"/>
                <a:cs typeface="+mn-lt"/>
              </a:rPr>
              <a:t>Manually iterated over various sets of hyperparameters to find the best configuration for each model.</a:t>
            </a:r>
            <a:endParaRPr lang="en-US"/>
          </a:p>
          <a:p>
            <a:endParaRPr lang="en-US"/>
          </a:p>
        </p:txBody>
      </p:sp>
    </p:spTree>
    <p:extLst>
      <p:ext uri="{BB962C8B-B14F-4D97-AF65-F5344CB8AC3E}">
        <p14:creationId xmlns:p14="http://schemas.microsoft.com/office/powerpoint/2010/main" val="4285728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1ECAD-26E2-A727-041C-A6F5C5A6D6CB}"/>
              </a:ext>
            </a:extLst>
          </p:cNvPr>
          <p:cNvSpPr>
            <a:spLocks noGrp="1"/>
          </p:cNvSpPr>
          <p:nvPr>
            <p:ph type="title"/>
          </p:nvPr>
        </p:nvSpPr>
        <p:spPr/>
        <p:txBody>
          <a:bodyPr/>
          <a:lstStyle/>
          <a:p>
            <a:r>
              <a:rPr lang="en-US">
                <a:ea typeface="+mj-lt"/>
                <a:cs typeface="+mj-lt"/>
              </a:rPr>
              <a:t>Training, Validation, and Evaluation Metrics</a:t>
            </a:r>
            <a:endParaRPr lang="en-US"/>
          </a:p>
        </p:txBody>
      </p:sp>
      <p:sp>
        <p:nvSpPr>
          <p:cNvPr id="3" name="Content Placeholder 2">
            <a:extLst>
              <a:ext uri="{FF2B5EF4-FFF2-40B4-BE49-F238E27FC236}">
                <a16:creationId xmlns:a16="http://schemas.microsoft.com/office/drawing/2014/main" id="{10BF2FC3-D02B-9897-1C4D-1DA744F8B283}"/>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b="1">
                <a:ea typeface="+mn-lt"/>
                <a:cs typeface="+mn-lt"/>
              </a:rPr>
              <a:t>Training and Validation:</a:t>
            </a:r>
            <a:r>
              <a:rPr lang="en-US">
                <a:ea typeface="+mn-lt"/>
                <a:cs typeface="+mn-lt"/>
              </a:rPr>
              <a:t> </a:t>
            </a:r>
            <a:r>
              <a:rPr lang="en-US" b="1">
                <a:ea typeface="+mn-lt"/>
                <a:cs typeface="+mn-lt"/>
              </a:rPr>
              <a:t>Data Split:</a:t>
            </a:r>
            <a:endParaRPr lang="en-US"/>
          </a:p>
          <a:p>
            <a:r>
              <a:rPr lang="en-US">
                <a:ea typeface="+mn-lt"/>
                <a:cs typeface="+mn-lt"/>
              </a:rPr>
              <a:t>"80% training set and 20% validation set."</a:t>
            </a:r>
            <a:endParaRPr lang="en-US"/>
          </a:p>
          <a:p>
            <a:pPr marL="0" indent="0">
              <a:buNone/>
            </a:pPr>
            <a:r>
              <a:rPr lang="en-US" b="1">
                <a:ea typeface="+mn-lt"/>
                <a:cs typeface="+mn-lt"/>
              </a:rPr>
              <a:t>Techniques:</a:t>
            </a:r>
            <a:endParaRPr lang="en-US"/>
          </a:p>
          <a:p>
            <a:r>
              <a:rPr lang="en-US">
                <a:ea typeface="+mn-lt"/>
                <a:cs typeface="+mn-lt"/>
              </a:rPr>
              <a:t>Cross-validation to ensure generalization to new data.</a:t>
            </a:r>
          </a:p>
          <a:p>
            <a:r>
              <a:rPr lang="en-US">
                <a:ea typeface="+mn-lt"/>
                <a:cs typeface="+mn-lt"/>
              </a:rPr>
              <a:t>Learning curves to visualize model performance over time.</a:t>
            </a:r>
            <a:endParaRPr lang="en-US"/>
          </a:p>
          <a:p>
            <a:pPr marL="0" indent="0">
              <a:buNone/>
            </a:pPr>
            <a:r>
              <a:rPr lang="en-US" b="1">
                <a:ea typeface="+mn-lt"/>
                <a:cs typeface="+mn-lt"/>
              </a:rPr>
              <a:t>Evaluation Metrics:</a:t>
            </a:r>
            <a:endParaRPr lang="en-US"/>
          </a:p>
          <a:p>
            <a:r>
              <a:rPr lang="en-US" b="1">
                <a:ea typeface="+mn-lt"/>
                <a:cs typeface="+mn-lt"/>
              </a:rPr>
              <a:t>Accuracy:</a:t>
            </a:r>
            <a:r>
              <a:rPr lang="en-US">
                <a:ea typeface="+mn-lt"/>
                <a:cs typeface="+mn-lt"/>
              </a:rPr>
              <a:t> Proportion of correctly classified instances.</a:t>
            </a:r>
            <a:endParaRPr lang="en-US"/>
          </a:p>
          <a:p>
            <a:r>
              <a:rPr lang="en-US" b="1">
                <a:ea typeface="+mn-lt"/>
                <a:cs typeface="+mn-lt"/>
              </a:rPr>
              <a:t>Precision:</a:t>
            </a:r>
            <a:r>
              <a:rPr lang="en-US">
                <a:ea typeface="+mn-lt"/>
                <a:cs typeface="+mn-lt"/>
              </a:rPr>
              <a:t> Proportion of true positives out of predicted positives.</a:t>
            </a:r>
            <a:endParaRPr lang="en-US"/>
          </a:p>
          <a:p>
            <a:r>
              <a:rPr lang="en-US" b="1">
                <a:ea typeface="+mn-lt"/>
                <a:cs typeface="+mn-lt"/>
              </a:rPr>
              <a:t>Recall:</a:t>
            </a:r>
            <a:r>
              <a:rPr lang="en-US">
                <a:ea typeface="+mn-lt"/>
                <a:cs typeface="+mn-lt"/>
              </a:rPr>
              <a:t> Proportion of true positives out of actual positives.</a:t>
            </a:r>
          </a:p>
          <a:p>
            <a:r>
              <a:rPr lang="en-US" b="1">
                <a:ea typeface="+mn-lt"/>
                <a:cs typeface="+mn-lt"/>
              </a:rPr>
              <a:t>F1-score:</a:t>
            </a:r>
            <a:r>
              <a:rPr lang="en-US">
                <a:ea typeface="+mn-lt"/>
                <a:cs typeface="+mn-lt"/>
              </a:rPr>
              <a:t> Harmonic mean of precision and recall.</a:t>
            </a:r>
            <a:endParaRPr lang="en-US"/>
          </a:p>
          <a:p>
            <a:endParaRPr lang="en-US"/>
          </a:p>
        </p:txBody>
      </p:sp>
    </p:spTree>
    <p:extLst>
      <p:ext uri="{BB962C8B-B14F-4D97-AF65-F5344CB8AC3E}">
        <p14:creationId xmlns:p14="http://schemas.microsoft.com/office/powerpoint/2010/main" val="4082517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B8E3704-0CB2-48C2-A46B-EDB6271857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36872906-1D7A-472A-B90B-D4B00113A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4" name="Freeform 5">
              <a:extLst>
                <a:ext uri="{FF2B5EF4-FFF2-40B4-BE49-F238E27FC236}">
                  <a16:creationId xmlns:a16="http://schemas.microsoft.com/office/drawing/2014/main" id="{C09D3A24-9F80-4EC9-9D80-28C5CBA8F8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GB"/>
            </a:p>
          </p:txBody>
        </p:sp>
      </p:grpSp>
      <p:sp>
        <p:nvSpPr>
          <p:cNvPr id="36" name="Rectangle 35">
            <a:extLst>
              <a:ext uri="{FF2B5EF4-FFF2-40B4-BE49-F238E27FC236}">
                <a16:creationId xmlns:a16="http://schemas.microsoft.com/office/drawing/2014/main" id="{F4C2B571-8160-4749-AB99-260E8052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useBgFill="1">
        <p:nvSpPr>
          <p:cNvPr id="38" name="Rectangle 37">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 name="Content Placeholder 3" descr="3D face graphic">
            <a:extLst>
              <a:ext uri="{FF2B5EF4-FFF2-40B4-BE49-F238E27FC236}">
                <a16:creationId xmlns:a16="http://schemas.microsoft.com/office/drawing/2014/main" id="{4EC402F3-6E46-DCE3-844E-86C38E576A5E}"/>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l="40727" r="-1" b="-1"/>
          <a:stretch/>
        </p:blipFill>
        <p:spPr>
          <a:xfrm>
            <a:off x="20" y="10"/>
            <a:ext cx="6089884" cy="6857990"/>
          </a:xfrm>
          <a:prstGeom prst="rect">
            <a:avLst/>
          </a:prstGeom>
        </p:spPr>
      </p:pic>
      <p:pic>
        <p:nvPicPr>
          <p:cNvPr id="5" name="Content Placeholder 4" descr="A white background with pink and blue text&#10;&#10;Description automatically generated">
            <a:extLst>
              <a:ext uri="{FF2B5EF4-FFF2-40B4-BE49-F238E27FC236}">
                <a16:creationId xmlns:a16="http://schemas.microsoft.com/office/drawing/2014/main" id="{B3C5894F-8FA7-ED12-0C24-8F58C36369CA}"/>
              </a:ext>
            </a:extLst>
          </p:cNvPr>
          <p:cNvPicPr>
            <a:picLocks noChangeAspect="1"/>
          </p:cNvPicPr>
          <p:nvPr/>
        </p:nvPicPr>
        <p:blipFill rotWithShape="1">
          <a:blip r:embed="rId5">
            <a:alphaModFix amt="40000"/>
            <a:extLst>
              <a:ext uri="{28A0092B-C50C-407E-A947-70E740481C1C}">
                <a14:useLocalDpi xmlns:a14="http://schemas.microsoft.com/office/drawing/2010/main" val="0"/>
              </a:ext>
            </a:extLst>
          </a:blip>
          <a:srcRect l="5994" r="5072"/>
          <a:stretch/>
        </p:blipFill>
        <p:spPr>
          <a:xfrm>
            <a:off x="6092952" y="-1"/>
            <a:ext cx="6099048" cy="6858000"/>
          </a:xfrm>
          <a:prstGeom prst="rect">
            <a:avLst/>
          </a:prstGeom>
        </p:spPr>
      </p:pic>
      <p:sp>
        <p:nvSpPr>
          <p:cNvPr id="2" name="Title 1">
            <a:extLst>
              <a:ext uri="{FF2B5EF4-FFF2-40B4-BE49-F238E27FC236}">
                <a16:creationId xmlns:a16="http://schemas.microsoft.com/office/drawing/2014/main" id="{D939D3E1-9002-1635-FE8B-BA2EC33BCE0F}"/>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400">
                <a:solidFill>
                  <a:schemeClr val="tx1"/>
                </a:solidFill>
              </a:rPr>
              <a:t>Introduction</a:t>
            </a:r>
          </a:p>
        </p:txBody>
      </p:sp>
    </p:spTree>
    <p:extLst>
      <p:ext uri="{BB962C8B-B14F-4D97-AF65-F5344CB8AC3E}">
        <p14:creationId xmlns:p14="http://schemas.microsoft.com/office/powerpoint/2010/main" val="4034951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225F-FAA9-B036-40E1-B451FC1F3606}"/>
              </a:ext>
            </a:extLst>
          </p:cNvPr>
          <p:cNvSpPr>
            <a:spLocks noGrp="1"/>
          </p:cNvSpPr>
          <p:nvPr>
            <p:ph type="title"/>
          </p:nvPr>
        </p:nvSpPr>
        <p:spPr>
          <a:xfrm>
            <a:off x="1154954" y="973668"/>
            <a:ext cx="8761413" cy="706964"/>
          </a:xfrm>
        </p:spPr>
        <p:txBody>
          <a:bodyPr>
            <a:normAutofit/>
          </a:bodyPr>
          <a:lstStyle/>
          <a:p>
            <a:pPr>
              <a:lnSpc>
                <a:spcPct val="90000"/>
              </a:lnSpc>
            </a:pPr>
            <a:r>
              <a:rPr lang="en-US" sz="2500">
                <a:solidFill>
                  <a:srgbClr val="EBEBEB"/>
                </a:solidFill>
                <a:ea typeface="+mj-lt"/>
                <a:cs typeface="+mj-lt"/>
              </a:rPr>
              <a:t>Random Forest Classifier Test Classification Reports</a:t>
            </a:r>
          </a:p>
        </p:txBody>
      </p:sp>
      <p:sp>
        <p:nvSpPr>
          <p:cNvPr id="3" name="Content Placeholder 2">
            <a:extLst>
              <a:ext uri="{FF2B5EF4-FFF2-40B4-BE49-F238E27FC236}">
                <a16:creationId xmlns:a16="http://schemas.microsoft.com/office/drawing/2014/main" id="{47FF17A2-8F82-EBC4-3590-FDBDC9F6ABCB}"/>
              </a:ext>
            </a:extLst>
          </p:cNvPr>
          <p:cNvSpPr>
            <a:spLocks noGrp="1"/>
          </p:cNvSpPr>
          <p:nvPr>
            <p:ph idx="1"/>
          </p:nvPr>
        </p:nvSpPr>
        <p:spPr>
          <a:xfrm>
            <a:off x="1154955" y="2603500"/>
            <a:ext cx="3481054" cy="3416300"/>
          </a:xfrm>
        </p:spPr>
        <p:txBody>
          <a:bodyPr vert="horz" lIns="91440" tIns="45720" rIns="91440" bIns="45720" rtlCol="0" anchor="ctr">
            <a:normAutofit/>
          </a:bodyPr>
          <a:lstStyle/>
          <a:p>
            <a:pPr marL="0" indent="0">
              <a:buNone/>
            </a:pPr>
            <a:r>
              <a:rPr lang="en-US" sz="1600" b="1">
                <a:ea typeface="+mn-lt"/>
                <a:cs typeface="+mn-lt"/>
              </a:rPr>
              <a:t>RandomForestClassifier:</a:t>
            </a:r>
            <a:endParaRPr lang="en-US" sz="1600"/>
          </a:p>
          <a:p>
            <a:r>
              <a:rPr lang="en-US" sz="1600" b="1">
                <a:ea typeface="+mn-lt"/>
                <a:cs typeface="+mn-lt"/>
              </a:rPr>
              <a:t>Precision:</a:t>
            </a:r>
            <a:r>
              <a:rPr lang="en-US" sz="1600">
                <a:ea typeface="+mn-lt"/>
                <a:cs typeface="+mn-lt"/>
              </a:rPr>
              <a:t> 0.96 for 'notumor' and 0.83 for 'meningioma'.</a:t>
            </a:r>
            <a:endParaRPr lang="en-US" sz="1600"/>
          </a:p>
          <a:p>
            <a:r>
              <a:rPr lang="en-US" sz="1600" b="1">
                <a:ea typeface="+mn-lt"/>
                <a:cs typeface="+mn-lt"/>
              </a:rPr>
              <a:t>Recall:</a:t>
            </a:r>
            <a:r>
              <a:rPr lang="en-US" sz="1600">
                <a:ea typeface="+mn-lt"/>
                <a:cs typeface="+mn-lt"/>
              </a:rPr>
              <a:t> 0.82 for 'notumor' and 0.88 for 'meningioma'.</a:t>
            </a:r>
            <a:endParaRPr lang="en-US" sz="1600"/>
          </a:p>
          <a:p>
            <a:r>
              <a:rPr lang="en-US" sz="1600" b="1">
                <a:ea typeface="+mn-lt"/>
                <a:cs typeface="+mn-lt"/>
              </a:rPr>
              <a:t>F1-score:</a:t>
            </a:r>
            <a:r>
              <a:rPr lang="en-US" sz="1600">
                <a:ea typeface="+mn-lt"/>
                <a:cs typeface="+mn-lt"/>
              </a:rPr>
              <a:t> 0.88 for 'notumor' and 0.85 for 'meningioma'.</a:t>
            </a:r>
            <a:endParaRPr lang="en-US" sz="1600"/>
          </a:p>
          <a:p>
            <a:r>
              <a:rPr lang="en-US" sz="1600" b="1">
                <a:ea typeface="+mn-lt"/>
                <a:cs typeface="+mn-lt"/>
              </a:rPr>
              <a:t>Overall accuracy</a:t>
            </a:r>
            <a:r>
              <a:rPr lang="en-US" sz="1600">
                <a:ea typeface="+mn-lt"/>
                <a:cs typeface="+mn-lt"/>
              </a:rPr>
              <a:t>: 92%.</a:t>
            </a:r>
            <a:endParaRPr lang="en-US" sz="1600"/>
          </a:p>
          <a:p>
            <a:pPr marL="0" indent="0">
              <a:buNone/>
            </a:pPr>
            <a:endParaRPr lang="en-US" sz="1600"/>
          </a:p>
        </p:txBody>
      </p:sp>
      <p:pic>
        <p:nvPicPr>
          <p:cNvPr id="4" name="Picture 3" descr="A screenshot of a graph&#10;&#10;Description automatically generated">
            <a:extLst>
              <a:ext uri="{FF2B5EF4-FFF2-40B4-BE49-F238E27FC236}">
                <a16:creationId xmlns:a16="http://schemas.microsoft.com/office/drawing/2014/main" id="{94B22A5C-32C5-5EA6-576F-6EDF64B5FE19}"/>
              </a:ext>
            </a:extLst>
          </p:cNvPr>
          <p:cNvPicPr>
            <a:picLocks noChangeAspect="1"/>
          </p:cNvPicPr>
          <p:nvPr/>
        </p:nvPicPr>
        <p:blipFill>
          <a:blip r:embed="rId3"/>
          <a:stretch>
            <a:fillRect/>
          </a:stretch>
        </p:blipFill>
        <p:spPr>
          <a:xfrm>
            <a:off x="4984956" y="3008486"/>
            <a:ext cx="6158802" cy="260209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247793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0F09-E303-2312-C62C-22B8152AB3AA}"/>
              </a:ext>
            </a:extLst>
          </p:cNvPr>
          <p:cNvSpPr>
            <a:spLocks noGrp="1"/>
          </p:cNvSpPr>
          <p:nvPr>
            <p:ph type="title"/>
          </p:nvPr>
        </p:nvSpPr>
        <p:spPr>
          <a:xfrm>
            <a:off x="1154954" y="973668"/>
            <a:ext cx="8761413" cy="706964"/>
          </a:xfrm>
        </p:spPr>
        <p:txBody>
          <a:bodyPr>
            <a:normAutofit/>
          </a:bodyPr>
          <a:lstStyle/>
          <a:p>
            <a:pPr>
              <a:lnSpc>
                <a:spcPct val="90000"/>
              </a:lnSpc>
            </a:pPr>
            <a:r>
              <a:rPr lang="en-US" sz="2500">
                <a:ea typeface="+mj-lt"/>
                <a:cs typeface="+mj-lt"/>
              </a:rPr>
              <a:t>Logistic Regression Classifier Test Classification Reports</a:t>
            </a:r>
            <a:endParaRPr lang="en-US" sz="2500"/>
          </a:p>
        </p:txBody>
      </p:sp>
      <p:sp>
        <p:nvSpPr>
          <p:cNvPr id="3" name="Content Placeholder 2">
            <a:extLst>
              <a:ext uri="{FF2B5EF4-FFF2-40B4-BE49-F238E27FC236}">
                <a16:creationId xmlns:a16="http://schemas.microsoft.com/office/drawing/2014/main" id="{69FE5BB3-2093-E4CF-0727-58D1A19F730A}"/>
              </a:ext>
            </a:extLst>
          </p:cNvPr>
          <p:cNvSpPr>
            <a:spLocks noGrp="1"/>
          </p:cNvSpPr>
          <p:nvPr>
            <p:ph idx="1"/>
          </p:nvPr>
        </p:nvSpPr>
        <p:spPr>
          <a:xfrm>
            <a:off x="1154955" y="2603500"/>
            <a:ext cx="3481054" cy="3416300"/>
          </a:xfrm>
        </p:spPr>
        <p:txBody>
          <a:bodyPr vert="horz" lIns="91440" tIns="45720" rIns="91440" bIns="45720" rtlCol="0" anchor="ctr">
            <a:normAutofit/>
          </a:bodyPr>
          <a:lstStyle/>
          <a:p>
            <a:pPr marL="0" indent="0">
              <a:buNone/>
            </a:pPr>
            <a:r>
              <a:rPr lang="en-US" sz="1600" b="1" err="1">
                <a:ea typeface="+mn-lt"/>
                <a:cs typeface="+mn-lt"/>
              </a:rPr>
              <a:t>LogisticRegression</a:t>
            </a:r>
            <a:r>
              <a:rPr lang="en-US" sz="1600" b="1">
                <a:ea typeface="+mn-lt"/>
                <a:cs typeface="+mn-lt"/>
              </a:rPr>
              <a:t>:</a:t>
            </a:r>
            <a:endParaRPr lang="en-US" sz="1600"/>
          </a:p>
          <a:p>
            <a:r>
              <a:rPr lang="en-US" sz="1600" b="1">
                <a:ea typeface="+mn-lt"/>
                <a:cs typeface="+mn-lt"/>
              </a:rPr>
              <a:t>Precision:</a:t>
            </a:r>
            <a:r>
              <a:rPr lang="en-US" sz="1600">
                <a:ea typeface="+mn-lt"/>
                <a:cs typeface="+mn-lt"/>
              </a:rPr>
              <a:t> 0.86 for '</a:t>
            </a:r>
            <a:r>
              <a:rPr lang="en-US" sz="1600" err="1">
                <a:ea typeface="+mn-lt"/>
                <a:cs typeface="+mn-lt"/>
              </a:rPr>
              <a:t>notumor</a:t>
            </a:r>
            <a:r>
              <a:rPr lang="en-US" sz="1600">
                <a:ea typeface="+mn-lt"/>
                <a:cs typeface="+mn-lt"/>
              </a:rPr>
              <a:t>' and 0.79 for 'meningioma'.</a:t>
            </a:r>
            <a:endParaRPr lang="en-US" sz="1600"/>
          </a:p>
          <a:p>
            <a:r>
              <a:rPr lang="en-US" sz="1600" b="1">
                <a:ea typeface="+mn-lt"/>
                <a:cs typeface="+mn-lt"/>
              </a:rPr>
              <a:t>Recall:</a:t>
            </a:r>
            <a:r>
              <a:rPr lang="en-US" sz="1600">
                <a:ea typeface="+mn-lt"/>
                <a:cs typeface="+mn-lt"/>
              </a:rPr>
              <a:t> 0.79 for '</a:t>
            </a:r>
            <a:r>
              <a:rPr lang="en-US" sz="1600" err="1">
                <a:ea typeface="+mn-lt"/>
                <a:cs typeface="+mn-lt"/>
              </a:rPr>
              <a:t>notumor</a:t>
            </a:r>
            <a:r>
              <a:rPr lang="en-US" sz="1600">
                <a:ea typeface="+mn-lt"/>
                <a:cs typeface="+mn-lt"/>
              </a:rPr>
              <a:t>' and 0.80 for 'meningioma'.</a:t>
            </a:r>
            <a:endParaRPr lang="en-US" sz="1600"/>
          </a:p>
          <a:p>
            <a:r>
              <a:rPr lang="en-US" sz="1600" b="1">
                <a:ea typeface="+mn-lt"/>
                <a:cs typeface="+mn-lt"/>
              </a:rPr>
              <a:t>F1-score:</a:t>
            </a:r>
            <a:r>
              <a:rPr lang="en-US" sz="1600">
                <a:ea typeface="+mn-lt"/>
                <a:cs typeface="+mn-lt"/>
              </a:rPr>
              <a:t> 0.82 for '</a:t>
            </a:r>
            <a:r>
              <a:rPr lang="en-US" sz="1600" err="1">
                <a:ea typeface="+mn-lt"/>
                <a:cs typeface="+mn-lt"/>
              </a:rPr>
              <a:t>notumor</a:t>
            </a:r>
            <a:r>
              <a:rPr lang="en-US" sz="1600">
                <a:ea typeface="+mn-lt"/>
                <a:cs typeface="+mn-lt"/>
              </a:rPr>
              <a:t>' and 0.79 for 'meningioma'.</a:t>
            </a:r>
            <a:endParaRPr lang="en-US" sz="1600"/>
          </a:p>
          <a:p>
            <a:r>
              <a:rPr lang="en-US" sz="1600" b="1">
                <a:ea typeface="+mn-lt"/>
                <a:cs typeface="+mn-lt"/>
              </a:rPr>
              <a:t>Overall accuracy:</a:t>
            </a:r>
            <a:r>
              <a:rPr lang="en-US" sz="1600">
                <a:ea typeface="+mn-lt"/>
                <a:cs typeface="+mn-lt"/>
              </a:rPr>
              <a:t> 89%.</a:t>
            </a:r>
            <a:endParaRPr lang="en-US" sz="1600"/>
          </a:p>
          <a:p>
            <a:endParaRPr lang="en-US" sz="1600">
              <a:latin typeface="Century Gothic" panose="020B0502020202020204"/>
              <a:cs typeface="Arial"/>
            </a:endParaRPr>
          </a:p>
        </p:txBody>
      </p:sp>
      <p:pic>
        <p:nvPicPr>
          <p:cNvPr id="4" name="Picture 3" descr="A screenshot of a graph&#10;&#10;Description automatically generated">
            <a:extLst>
              <a:ext uri="{FF2B5EF4-FFF2-40B4-BE49-F238E27FC236}">
                <a16:creationId xmlns:a16="http://schemas.microsoft.com/office/drawing/2014/main" id="{E9C9EAFD-653C-D705-676B-3D97BACE2737}"/>
              </a:ext>
            </a:extLst>
          </p:cNvPr>
          <p:cNvPicPr>
            <a:picLocks noChangeAspect="1"/>
          </p:cNvPicPr>
          <p:nvPr/>
        </p:nvPicPr>
        <p:blipFill rotWithShape="1">
          <a:blip r:embed="rId3"/>
          <a:srcRect l="10913" r="4752"/>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53740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E887-6397-F907-FDC0-331B426650DB}"/>
              </a:ext>
            </a:extLst>
          </p:cNvPr>
          <p:cNvSpPr>
            <a:spLocks noGrp="1"/>
          </p:cNvSpPr>
          <p:nvPr>
            <p:ph type="title"/>
          </p:nvPr>
        </p:nvSpPr>
        <p:spPr>
          <a:xfrm>
            <a:off x="1154954" y="973668"/>
            <a:ext cx="8761413" cy="706964"/>
          </a:xfrm>
        </p:spPr>
        <p:txBody>
          <a:bodyPr>
            <a:normAutofit/>
          </a:bodyPr>
          <a:lstStyle/>
          <a:p>
            <a:r>
              <a:rPr lang="en-US" sz="3300">
                <a:solidFill>
                  <a:srgbClr val="EBEBEB"/>
                </a:solidFill>
                <a:ea typeface="+mj-lt"/>
                <a:cs typeface="+mj-lt"/>
              </a:rPr>
              <a:t>LGBM Classifier Test Classification Reports</a:t>
            </a:r>
            <a:endParaRPr lang="en-US" sz="3300">
              <a:solidFill>
                <a:srgbClr val="EBEBEB"/>
              </a:solidFill>
            </a:endParaRPr>
          </a:p>
        </p:txBody>
      </p:sp>
      <p:sp>
        <p:nvSpPr>
          <p:cNvPr id="3" name="Content Placeholder 2">
            <a:extLst>
              <a:ext uri="{FF2B5EF4-FFF2-40B4-BE49-F238E27FC236}">
                <a16:creationId xmlns:a16="http://schemas.microsoft.com/office/drawing/2014/main" id="{F8C3F026-4C90-3D4F-290F-8FA29EE2A9F8}"/>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en-US" sz="1600" b="1">
                <a:ea typeface="+mn-lt"/>
                <a:cs typeface="+mn-lt"/>
              </a:rPr>
              <a:t>LGBMClassifier:</a:t>
            </a:r>
            <a:endParaRPr lang="en-US" sz="1600"/>
          </a:p>
          <a:p>
            <a:r>
              <a:rPr lang="en-US" sz="1600" b="1">
                <a:ea typeface="+mn-lt"/>
                <a:cs typeface="+mn-lt"/>
              </a:rPr>
              <a:t>Precision: </a:t>
            </a:r>
            <a:r>
              <a:rPr lang="en-US" sz="1600">
                <a:ea typeface="+mn-lt"/>
                <a:cs typeface="+mn-lt"/>
              </a:rPr>
              <a:t>0.96 for 'notumor' and 0.86 for 'meningioma'.</a:t>
            </a:r>
            <a:endParaRPr lang="en-US" sz="1600"/>
          </a:p>
          <a:p>
            <a:r>
              <a:rPr lang="en-US" sz="1600" b="1">
                <a:ea typeface="+mn-lt"/>
                <a:cs typeface="+mn-lt"/>
              </a:rPr>
              <a:t>Recall:</a:t>
            </a:r>
            <a:r>
              <a:rPr lang="en-US" sz="1600">
                <a:ea typeface="+mn-lt"/>
                <a:cs typeface="+mn-lt"/>
              </a:rPr>
              <a:t> 0.87 for 'notumor' and 0.89 for 'meningioma'.</a:t>
            </a:r>
            <a:endParaRPr lang="en-US" sz="1600"/>
          </a:p>
          <a:p>
            <a:r>
              <a:rPr lang="en-US" sz="1600" b="1">
                <a:ea typeface="+mn-lt"/>
                <a:cs typeface="+mn-lt"/>
              </a:rPr>
              <a:t>F1-score:</a:t>
            </a:r>
            <a:r>
              <a:rPr lang="en-US" sz="1600">
                <a:ea typeface="+mn-lt"/>
                <a:cs typeface="+mn-lt"/>
              </a:rPr>
              <a:t> 0.91 for 'notumor' and 0.88 for 'meningioma'.</a:t>
            </a:r>
            <a:endParaRPr lang="en-US" sz="1600"/>
          </a:p>
          <a:p>
            <a:r>
              <a:rPr lang="en-US" sz="1600" b="1">
                <a:ea typeface="+mn-lt"/>
                <a:cs typeface="+mn-lt"/>
              </a:rPr>
              <a:t>Overall accuracy:</a:t>
            </a:r>
            <a:r>
              <a:rPr lang="en-US" sz="1600">
                <a:ea typeface="+mn-lt"/>
                <a:cs typeface="+mn-lt"/>
              </a:rPr>
              <a:t> 94%.</a:t>
            </a:r>
            <a:endParaRPr lang="en-US" sz="1600"/>
          </a:p>
          <a:p>
            <a:endParaRPr lang="en-US" sz="1600"/>
          </a:p>
        </p:txBody>
      </p:sp>
      <p:pic>
        <p:nvPicPr>
          <p:cNvPr id="4" name="Picture 3" descr="A screenshot of a graph&#10;&#10;Description automatically generated">
            <a:extLst>
              <a:ext uri="{FF2B5EF4-FFF2-40B4-BE49-F238E27FC236}">
                <a16:creationId xmlns:a16="http://schemas.microsoft.com/office/drawing/2014/main" id="{86BDF4E4-0398-C662-C20B-4E4D72C6D958}"/>
              </a:ext>
            </a:extLst>
          </p:cNvPr>
          <p:cNvPicPr>
            <a:picLocks noChangeAspect="1"/>
          </p:cNvPicPr>
          <p:nvPr/>
        </p:nvPicPr>
        <p:blipFill>
          <a:blip r:embed="rId3"/>
          <a:stretch>
            <a:fillRect/>
          </a:stretch>
        </p:blipFill>
        <p:spPr>
          <a:xfrm>
            <a:off x="4984956" y="3039280"/>
            <a:ext cx="6158802" cy="254050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500498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973B-13B2-129A-4B09-94F4AE30ABE6}"/>
              </a:ext>
            </a:extLst>
          </p:cNvPr>
          <p:cNvSpPr>
            <a:spLocks noGrp="1"/>
          </p:cNvSpPr>
          <p:nvPr>
            <p:ph type="title"/>
          </p:nvPr>
        </p:nvSpPr>
        <p:spPr>
          <a:xfrm>
            <a:off x="1154954" y="973668"/>
            <a:ext cx="8761413" cy="706964"/>
          </a:xfrm>
        </p:spPr>
        <p:txBody>
          <a:bodyPr>
            <a:normAutofit/>
          </a:bodyPr>
          <a:lstStyle/>
          <a:p>
            <a:r>
              <a:rPr lang="en-US">
                <a:solidFill>
                  <a:srgbClr val="EBEBEB"/>
                </a:solidFill>
                <a:ea typeface="+mj-lt"/>
                <a:cs typeface="+mj-lt"/>
              </a:rPr>
              <a:t>LGBM Classifier Confusion Matrix</a:t>
            </a:r>
            <a:endParaRPr lang="en-US">
              <a:solidFill>
                <a:srgbClr val="EBEBEB"/>
              </a:solidFill>
            </a:endParaRPr>
          </a:p>
        </p:txBody>
      </p:sp>
      <p:sp>
        <p:nvSpPr>
          <p:cNvPr id="3" name="Content Placeholder 2">
            <a:extLst>
              <a:ext uri="{FF2B5EF4-FFF2-40B4-BE49-F238E27FC236}">
                <a16:creationId xmlns:a16="http://schemas.microsoft.com/office/drawing/2014/main" id="{12AE0A4C-DFEF-2F89-B982-14612207E760}"/>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en-US" sz="1600">
                <a:ea typeface="+mn-lt"/>
                <a:cs typeface="+mn-lt"/>
              </a:rPr>
              <a:t>Here is the confusion matrix for the </a:t>
            </a:r>
            <a:r>
              <a:rPr lang="en-US" sz="1600" err="1">
                <a:ea typeface="+mn-lt"/>
                <a:cs typeface="+mn-lt"/>
              </a:rPr>
              <a:t>LGBMClassifier</a:t>
            </a:r>
            <a:r>
              <a:rPr lang="en-US" sz="1600">
                <a:ea typeface="+mn-lt"/>
                <a:cs typeface="+mn-lt"/>
              </a:rPr>
              <a:t>. It shows the number of correct and incorrect predictions for each class. This matrix helps us understand the specific areas where the </a:t>
            </a:r>
            <a:r>
              <a:rPr lang="en-US" sz="1600" err="1">
                <a:ea typeface="+mn-lt"/>
                <a:cs typeface="+mn-lt"/>
              </a:rPr>
              <a:t>LGBMClassifier</a:t>
            </a:r>
            <a:r>
              <a:rPr lang="en-US" sz="1600">
                <a:ea typeface="+mn-lt"/>
                <a:cs typeface="+mn-lt"/>
              </a:rPr>
              <a:t> excels or needs improvement.</a:t>
            </a:r>
          </a:p>
          <a:p>
            <a:endParaRPr lang="en-US" sz="1600"/>
          </a:p>
        </p:txBody>
      </p:sp>
      <p:pic>
        <p:nvPicPr>
          <p:cNvPr id="4" name="Picture 3">
            <a:extLst>
              <a:ext uri="{FF2B5EF4-FFF2-40B4-BE49-F238E27FC236}">
                <a16:creationId xmlns:a16="http://schemas.microsoft.com/office/drawing/2014/main" id="{75B35C23-C55E-A1D8-3491-654125739926}"/>
              </a:ext>
            </a:extLst>
          </p:cNvPr>
          <p:cNvPicPr>
            <a:picLocks noChangeAspect="1"/>
          </p:cNvPicPr>
          <p:nvPr/>
        </p:nvPicPr>
        <p:blipFill>
          <a:blip r:embed="rId3"/>
          <a:stretch>
            <a:fillRect/>
          </a:stretch>
        </p:blipFill>
        <p:spPr>
          <a:xfrm>
            <a:off x="6182662" y="2775951"/>
            <a:ext cx="3763390"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7900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EA3A-6FB1-1255-E700-AC80311751F2}"/>
              </a:ext>
            </a:extLst>
          </p:cNvPr>
          <p:cNvSpPr>
            <a:spLocks noGrp="1"/>
          </p:cNvSpPr>
          <p:nvPr>
            <p:ph type="title"/>
          </p:nvPr>
        </p:nvSpPr>
        <p:spPr>
          <a:xfrm>
            <a:off x="1154954" y="973668"/>
            <a:ext cx="8761413" cy="706964"/>
          </a:xfrm>
        </p:spPr>
        <p:txBody>
          <a:bodyPr>
            <a:normAutofit/>
          </a:bodyPr>
          <a:lstStyle/>
          <a:p>
            <a:pPr>
              <a:lnSpc>
                <a:spcPct val="90000"/>
              </a:lnSpc>
            </a:pPr>
            <a:r>
              <a:rPr lang="en-US" sz="3100">
                <a:solidFill>
                  <a:srgbClr val="EBEBEB"/>
                </a:solidFill>
                <a:ea typeface="+mj-lt"/>
                <a:cs typeface="+mj-lt"/>
              </a:rPr>
              <a:t>Logistic Regression Classifier Confusion Matrix</a:t>
            </a:r>
            <a:endParaRPr lang="en-US" sz="3100">
              <a:solidFill>
                <a:srgbClr val="EBEBEB"/>
              </a:solidFill>
            </a:endParaRPr>
          </a:p>
        </p:txBody>
      </p:sp>
      <p:sp>
        <p:nvSpPr>
          <p:cNvPr id="3" name="Content Placeholder 2">
            <a:extLst>
              <a:ext uri="{FF2B5EF4-FFF2-40B4-BE49-F238E27FC236}">
                <a16:creationId xmlns:a16="http://schemas.microsoft.com/office/drawing/2014/main" id="{2A81B555-B0C8-300D-D312-E98621FA1B3B}"/>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en-US" sz="1600">
                <a:ea typeface="+mn-lt"/>
                <a:cs typeface="+mn-lt"/>
              </a:rPr>
              <a:t>Here is the confusion matrix for the </a:t>
            </a:r>
            <a:r>
              <a:rPr lang="en-US" sz="1600" err="1">
                <a:ea typeface="+mn-lt"/>
                <a:cs typeface="+mn-lt"/>
              </a:rPr>
              <a:t>LogisticRegression</a:t>
            </a:r>
            <a:r>
              <a:rPr lang="en-US" sz="1600">
                <a:ea typeface="+mn-lt"/>
                <a:cs typeface="+mn-lt"/>
              </a:rPr>
              <a:t> model. It shows the number of correct and incorrect predictions for each class. This matrix helps us understand the specific areas where the </a:t>
            </a:r>
            <a:r>
              <a:rPr lang="en-US" sz="1600" err="1">
                <a:ea typeface="+mn-lt"/>
                <a:cs typeface="+mn-lt"/>
              </a:rPr>
              <a:t>LogisticRegression</a:t>
            </a:r>
            <a:r>
              <a:rPr lang="en-US" sz="1600">
                <a:ea typeface="+mn-lt"/>
                <a:cs typeface="+mn-lt"/>
              </a:rPr>
              <a:t> model excels or needs improvement.</a:t>
            </a:r>
            <a:endParaRPr lang="en-US" sz="1600"/>
          </a:p>
        </p:txBody>
      </p:sp>
      <p:pic>
        <p:nvPicPr>
          <p:cNvPr id="4" name="Picture 3" descr="A screenshot of a graph&#10;&#10;Description automatically generated">
            <a:extLst>
              <a:ext uri="{FF2B5EF4-FFF2-40B4-BE49-F238E27FC236}">
                <a16:creationId xmlns:a16="http://schemas.microsoft.com/office/drawing/2014/main" id="{9B7CC3E8-3E09-31BC-4912-BD01497A0FE4}"/>
              </a:ext>
            </a:extLst>
          </p:cNvPr>
          <p:cNvPicPr>
            <a:picLocks noChangeAspect="1"/>
          </p:cNvPicPr>
          <p:nvPr/>
        </p:nvPicPr>
        <p:blipFill>
          <a:blip r:embed="rId3"/>
          <a:stretch>
            <a:fillRect/>
          </a:stretch>
        </p:blipFill>
        <p:spPr>
          <a:xfrm>
            <a:off x="6165185" y="2775951"/>
            <a:ext cx="3798343"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06436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1E5C-6B6F-DD0A-0435-1CA8F436F333}"/>
              </a:ext>
            </a:extLst>
          </p:cNvPr>
          <p:cNvSpPr>
            <a:spLocks noGrp="1"/>
          </p:cNvSpPr>
          <p:nvPr>
            <p:ph type="title"/>
          </p:nvPr>
        </p:nvSpPr>
        <p:spPr>
          <a:xfrm>
            <a:off x="1154954" y="973668"/>
            <a:ext cx="8761413" cy="706964"/>
          </a:xfrm>
        </p:spPr>
        <p:txBody>
          <a:bodyPr>
            <a:normAutofit/>
          </a:bodyPr>
          <a:lstStyle/>
          <a:p>
            <a:r>
              <a:rPr lang="en-US" sz="3300">
                <a:solidFill>
                  <a:srgbClr val="EBEBEB"/>
                </a:solidFill>
                <a:ea typeface="+mj-lt"/>
                <a:cs typeface="+mj-lt"/>
              </a:rPr>
              <a:t>Random Forest Classifier Confusion Matrix</a:t>
            </a:r>
            <a:endParaRPr lang="en-US" sz="3300">
              <a:solidFill>
                <a:srgbClr val="EBEBEB"/>
              </a:solidFill>
            </a:endParaRPr>
          </a:p>
        </p:txBody>
      </p:sp>
      <p:sp>
        <p:nvSpPr>
          <p:cNvPr id="3" name="Content Placeholder 2">
            <a:extLst>
              <a:ext uri="{FF2B5EF4-FFF2-40B4-BE49-F238E27FC236}">
                <a16:creationId xmlns:a16="http://schemas.microsoft.com/office/drawing/2014/main" id="{B5580DF1-2C88-4D12-043A-5D527581F68C}"/>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en-US" sz="1600">
                <a:ea typeface="+mn-lt"/>
                <a:cs typeface="+mn-lt"/>
              </a:rPr>
              <a:t>Here is the confusion matrix for the </a:t>
            </a:r>
            <a:r>
              <a:rPr lang="en-US" sz="1600" err="1">
                <a:ea typeface="+mn-lt"/>
                <a:cs typeface="+mn-lt"/>
              </a:rPr>
              <a:t>RandomForestClassifier</a:t>
            </a:r>
            <a:r>
              <a:rPr lang="en-US" sz="1600">
                <a:ea typeface="+mn-lt"/>
                <a:cs typeface="+mn-lt"/>
              </a:rPr>
              <a:t>. It shows the number of correct and incorrect predictions for each class. This matrix helps us understand the specific areas where the </a:t>
            </a:r>
            <a:r>
              <a:rPr lang="en-US" sz="1600" err="1">
                <a:ea typeface="+mn-lt"/>
                <a:cs typeface="+mn-lt"/>
              </a:rPr>
              <a:t>RandomForestClassifier</a:t>
            </a:r>
            <a:r>
              <a:rPr lang="en-US" sz="1600">
                <a:ea typeface="+mn-lt"/>
                <a:cs typeface="+mn-lt"/>
              </a:rPr>
              <a:t> excels or needs improvement.</a:t>
            </a:r>
            <a:endParaRPr lang="en-US" sz="1600"/>
          </a:p>
        </p:txBody>
      </p:sp>
      <p:pic>
        <p:nvPicPr>
          <p:cNvPr id="4" name="Picture 3">
            <a:extLst>
              <a:ext uri="{FF2B5EF4-FFF2-40B4-BE49-F238E27FC236}">
                <a16:creationId xmlns:a16="http://schemas.microsoft.com/office/drawing/2014/main" id="{17E12F5D-2DA1-DAB3-0329-A54A5E7D2C9D}"/>
              </a:ext>
            </a:extLst>
          </p:cNvPr>
          <p:cNvPicPr>
            <a:picLocks noChangeAspect="1"/>
          </p:cNvPicPr>
          <p:nvPr/>
        </p:nvPicPr>
        <p:blipFill>
          <a:blip r:embed="rId3"/>
          <a:stretch>
            <a:fillRect/>
          </a:stretch>
        </p:blipFill>
        <p:spPr>
          <a:xfrm>
            <a:off x="6176873" y="2775951"/>
            <a:ext cx="3774968"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04053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CDC6-9F5C-D0A0-30EA-ED2CDEC90DC2}"/>
              </a:ext>
            </a:extLst>
          </p:cNvPr>
          <p:cNvSpPr>
            <a:spLocks noGrp="1"/>
          </p:cNvSpPr>
          <p:nvPr>
            <p:ph type="title"/>
          </p:nvPr>
        </p:nvSpPr>
        <p:spPr>
          <a:xfrm>
            <a:off x="1154954" y="973668"/>
            <a:ext cx="8761413" cy="706964"/>
          </a:xfrm>
        </p:spPr>
        <p:txBody>
          <a:bodyPr>
            <a:normAutofit/>
          </a:bodyPr>
          <a:lstStyle/>
          <a:p>
            <a:r>
              <a:rPr lang="en-US" sz="3300">
                <a:solidFill>
                  <a:srgbClr val="EBEBEB"/>
                </a:solidFill>
                <a:ea typeface="+mj-lt"/>
                <a:cs typeface="+mj-lt"/>
              </a:rPr>
              <a:t>Random Forest Classifier Learning Curve</a:t>
            </a:r>
            <a:endParaRPr lang="en-US" sz="3300">
              <a:solidFill>
                <a:srgbClr val="EBEBEB"/>
              </a:solidFill>
            </a:endParaRPr>
          </a:p>
        </p:txBody>
      </p:sp>
      <p:sp>
        <p:nvSpPr>
          <p:cNvPr id="3" name="Content Placeholder 2">
            <a:extLst>
              <a:ext uri="{FF2B5EF4-FFF2-40B4-BE49-F238E27FC236}">
                <a16:creationId xmlns:a16="http://schemas.microsoft.com/office/drawing/2014/main" id="{95BDAE90-814D-989E-0C4C-C3EEF6E8786F}"/>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en-US" sz="1600">
                <a:ea typeface="+mn-lt"/>
                <a:cs typeface="+mn-lt"/>
              </a:rPr>
              <a:t>Initially, the test score starts below 0.80, then rises to almost 0.85. It stabilizes around the middle between 0.85 and 0.90, and finally reaches 0.92. The training score remains close to 100, gradually decreasing to around 98, indicating strong learning with slight overfitting.</a:t>
            </a:r>
            <a:endParaRPr lang="en-US" sz="1600"/>
          </a:p>
          <a:p>
            <a:endParaRPr lang="en-US" sz="1600"/>
          </a:p>
        </p:txBody>
      </p:sp>
      <p:pic>
        <p:nvPicPr>
          <p:cNvPr id="4" name="Picture 3" descr="A graph with a red line and green line&#10;&#10;Description automatically generated">
            <a:extLst>
              <a:ext uri="{FF2B5EF4-FFF2-40B4-BE49-F238E27FC236}">
                <a16:creationId xmlns:a16="http://schemas.microsoft.com/office/drawing/2014/main" id="{6B7DF2BD-8700-EC17-F20D-292BA2AA259C}"/>
              </a:ext>
            </a:extLst>
          </p:cNvPr>
          <p:cNvPicPr>
            <a:picLocks noChangeAspect="1"/>
          </p:cNvPicPr>
          <p:nvPr/>
        </p:nvPicPr>
        <p:blipFill>
          <a:blip r:embed="rId3"/>
          <a:stretch>
            <a:fillRect/>
          </a:stretch>
        </p:blipFill>
        <p:spPr>
          <a:xfrm>
            <a:off x="5508389" y="2775951"/>
            <a:ext cx="5111936"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580749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6E6-004B-9365-43B1-C1040FF3B6ED}"/>
              </a:ext>
            </a:extLst>
          </p:cNvPr>
          <p:cNvSpPr>
            <a:spLocks noGrp="1"/>
          </p:cNvSpPr>
          <p:nvPr>
            <p:ph type="title"/>
          </p:nvPr>
        </p:nvSpPr>
        <p:spPr>
          <a:xfrm>
            <a:off x="1154954" y="973668"/>
            <a:ext cx="8761413" cy="706964"/>
          </a:xfrm>
        </p:spPr>
        <p:txBody>
          <a:bodyPr>
            <a:normAutofit/>
          </a:bodyPr>
          <a:lstStyle/>
          <a:p>
            <a:pPr>
              <a:lnSpc>
                <a:spcPct val="90000"/>
              </a:lnSpc>
            </a:pPr>
            <a:r>
              <a:rPr lang="en-US" sz="3100">
                <a:solidFill>
                  <a:srgbClr val="EBEBEB"/>
                </a:solidFill>
                <a:ea typeface="+mj-lt"/>
                <a:cs typeface="+mj-lt"/>
              </a:rPr>
              <a:t>Logistic Regression Classifier Learning Curve</a:t>
            </a:r>
            <a:endParaRPr lang="en-US" sz="3100">
              <a:solidFill>
                <a:srgbClr val="EBEBEB"/>
              </a:solidFill>
            </a:endParaRPr>
          </a:p>
        </p:txBody>
      </p:sp>
      <p:sp>
        <p:nvSpPr>
          <p:cNvPr id="3" name="Content Placeholder 2">
            <a:extLst>
              <a:ext uri="{FF2B5EF4-FFF2-40B4-BE49-F238E27FC236}">
                <a16:creationId xmlns:a16="http://schemas.microsoft.com/office/drawing/2014/main" id="{D78306A7-27A1-0583-A306-B8096C82436C}"/>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en-US" sz="1600">
                <a:ea typeface="+mn-lt"/>
                <a:cs typeface="+mn-lt"/>
              </a:rPr>
              <a:t>The LogisticRegression learning curve shows that the test score starts a bit below 0.70, then increases to 0.80. It continues to improve to 0.85, then approaches the middle between 0.85 and 0.90, and ends at 0.89. The training score, like the others, starts near 100 and gradually declines to around 98.</a:t>
            </a:r>
            <a:endParaRPr lang="en-US" sz="1600"/>
          </a:p>
          <a:p>
            <a:endParaRPr lang="en-US" sz="1600"/>
          </a:p>
        </p:txBody>
      </p:sp>
      <p:pic>
        <p:nvPicPr>
          <p:cNvPr id="4" name="Picture 3" descr="A graph with a red line and green line&#10;&#10;Description automatically generated">
            <a:extLst>
              <a:ext uri="{FF2B5EF4-FFF2-40B4-BE49-F238E27FC236}">
                <a16:creationId xmlns:a16="http://schemas.microsoft.com/office/drawing/2014/main" id="{DD028CC3-B2D7-9F43-9525-E75D1666DA67}"/>
              </a:ext>
            </a:extLst>
          </p:cNvPr>
          <p:cNvPicPr>
            <a:picLocks noChangeAspect="1"/>
          </p:cNvPicPr>
          <p:nvPr/>
        </p:nvPicPr>
        <p:blipFill>
          <a:blip r:embed="rId3"/>
          <a:stretch>
            <a:fillRect/>
          </a:stretch>
        </p:blipFill>
        <p:spPr>
          <a:xfrm>
            <a:off x="5620403" y="2775951"/>
            <a:ext cx="4887907"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205893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1E5E-6624-97CE-C62B-D53B85D4D436}"/>
              </a:ext>
            </a:extLst>
          </p:cNvPr>
          <p:cNvSpPr>
            <a:spLocks noGrp="1"/>
          </p:cNvSpPr>
          <p:nvPr>
            <p:ph type="title"/>
          </p:nvPr>
        </p:nvSpPr>
        <p:spPr>
          <a:xfrm>
            <a:off x="1154954" y="973668"/>
            <a:ext cx="8761413" cy="706964"/>
          </a:xfrm>
        </p:spPr>
        <p:txBody>
          <a:bodyPr>
            <a:normAutofit/>
          </a:bodyPr>
          <a:lstStyle/>
          <a:p>
            <a:r>
              <a:rPr lang="en-US">
                <a:solidFill>
                  <a:srgbClr val="EBEBEB"/>
                </a:solidFill>
                <a:ea typeface="+mj-lt"/>
                <a:cs typeface="+mj-lt"/>
              </a:rPr>
              <a:t>LGBM Classifier Learning Curve</a:t>
            </a:r>
          </a:p>
        </p:txBody>
      </p:sp>
      <p:sp>
        <p:nvSpPr>
          <p:cNvPr id="3" name="Content Placeholder 2">
            <a:extLst>
              <a:ext uri="{FF2B5EF4-FFF2-40B4-BE49-F238E27FC236}">
                <a16:creationId xmlns:a16="http://schemas.microsoft.com/office/drawing/2014/main" id="{2BDC29FB-2EA1-1DC8-454C-31F63871879A}"/>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en-US" sz="1600">
                <a:ea typeface="+mn-lt"/>
                <a:cs typeface="+mn-lt"/>
              </a:rPr>
              <a:t>The LGBMClassifier learning curve indicates that the test score starts slightly above 0.80, then climbs to nearly 0.875. It then reaches 0.90, almost 0.925, and finally hits 0.94. The training score starts near 100 and steadily decreases to about 98, showing excellent performance with minimal overfitting.</a:t>
            </a:r>
            <a:endParaRPr lang="en-US" sz="1600"/>
          </a:p>
          <a:p>
            <a:endParaRPr lang="en-US" sz="1600"/>
          </a:p>
        </p:txBody>
      </p:sp>
      <p:pic>
        <p:nvPicPr>
          <p:cNvPr id="4" name="Picture 3" descr="A graph with a red line&#10;&#10;Description automatically generated">
            <a:extLst>
              <a:ext uri="{FF2B5EF4-FFF2-40B4-BE49-F238E27FC236}">
                <a16:creationId xmlns:a16="http://schemas.microsoft.com/office/drawing/2014/main" id="{836ADE52-99A0-A986-C342-4A0749E36D78}"/>
              </a:ext>
            </a:extLst>
          </p:cNvPr>
          <p:cNvPicPr>
            <a:picLocks noChangeAspect="1"/>
          </p:cNvPicPr>
          <p:nvPr/>
        </p:nvPicPr>
        <p:blipFill>
          <a:blip r:embed="rId3"/>
          <a:stretch>
            <a:fillRect/>
          </a:stretch>
        </p:blipFill>
        <p:spPr>
          <a:xfrm>
            <a:off x="5649268" y="2775951"/>
            <a:ext cx="4830177"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255933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8ABDB68-E3D5-448E-97D3-06FFEF680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GB"/>
          </a:p>
        </p:txBody>
      </p:sp>
      <p:sp>
        <p:nvSpPr>
          <p:cNvPr id="41" name="Freeform 5">
            <a:extLst>
              <a:ext uri="{FF2B5EF4-FFF2-40B4-BE49-F238E27FC236}">
                <a16:creationId xmlns:a16="http://schemas.microsoft.com/office/drawing/2014/main" id="{B8DD7FEB-D9F3-4F5B-982C-36B0664D0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GB"/>
          </a:p>
        </p:txBody>
      </p:sp>
      <p:sp>
        <p:nvSpPr>
          <p:cNvPr id="43" name="Freeform 5">
            <a:extLst>
              <a:ext uri="{FF2B5EF4-FFF2-40B4-BE49-F238E27FC236}">
                <a16:creationId xmlns:a16="http://schemas.microsoft.com/office/drawing/2014/main" id="{96BA11E4-0636-4FA9-A836-2A4FB1764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GB"/>
          </a:p>
        </p:txBody>
      </p:sp>
      <p:sp>
        <p:nvSpPr>
          <p:cNvPr id="2" name="Title 1">
            <a:extLst>
              <a:ext uri="{FF2B5EF4-FFF2-40B4-BE49-F238E27FC236}">
                <a16:creationId xmlns:a16="http://schemas.microsoft.com/office/drawing/2014/main" id="{DB309D00-072E-E792-AA60-C58AE639A8CA}"/>
              </a:ext>
            </a:extLst>
          </p:cNvPr>
          <p:cNvSpPr>
            <a:spLocks noGrp="1"/>
          </p:cNvSpPr>
          <p:nvPr>
            <p:ph type="title"/>
          </p:nvPr>
        </p:nvSpPr>
        <p:spPr>
          <a:xfrm>
            <a:off x="639503" y="638884"/>
            <a:ext cx="6072776" cy="1313032"/>
          </a:xfrm>
        </p:spPr>
        <p:txBody>
          <a:bodyPr vert="horz" lIns="91440" tIns="45720" rIns="91440" bIns="45720" rtlCol="0" anchor="ctr">
            <a:normAutofit/>
          </a:bodyPr>
          <a:lstStyle/>
          <a:p>
            <a:r>
              <a:rPr lang="en-US" b="0" i="0" kern="1200">
                <a:solidFill>
                  <a:srgbClr val="EBEBEB"/>
                </a:solidFill>
                <a:latin typeface="+mj-lt"/>
                <a:ea typeface="+mj-ea"/>
                <a:cs typeface="+mj-cs"/>
              </a:rPr>
              <a:t>Conclusions</a:t>
            </a:r>
          </a:p>
        </p:txBody>
      </p:sp>
      <p:sp>
        <p:nvSpPr>
          <p:cNvPr id="45" name="Freeform: Shape 44">
            <a:extLst>
              <a:ext uri="{FF2B5EF4-FFF2-40B4-BE49-F238E27FC236}">
                <a16:creationId xmlns:a16="http://schemas.microsoft.com/office/drawing/2014/main" id="{5681882E-BDD0-4311-AF62-E80196285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GB"/>
          </a:p>
        </p:txBody>
      </p:sp>
      <p:pic>
        <p:nvPicPr>
          <p:cNvPr id="4" name="Picture 3" descr="Brain with a stethoscope">
            <a:extLst>
              <a:ext uri="{FF2B5EF4-FFF2-40B4-BE49-F238E27FC236}">
                <a16:creationId xmlns:a16="http://schemas.microsoft.com/office/drawing/2014/main" id="{E585F4D6-0A03-5A1B-C76B-7E9F854879B1}"/>
              </a:ext>
            </a:extLst>
          </p:cNvPr>
          <p:cNvPicPr>
            <a:picLocks noChangeAspect="1"/>
          </p:cNvPicPr>
          <p:nvPr/>
        </p:nvPicPr>
        <p:blipFill rotWithShape="1">
          <a:blip r:embed="rId3">
            <a:extLst>
              <a:ext uri="{28A0092B-C50C-407E-A947-70E740481C1C}">
                <a14:useLocalDpi xmlns:a14="http://schemas.microsoft.com/office/drawing/2010/main" val="0"/>
              </a:ext>
            </a:extLst>
          </a:blip>
          <a:srcRect l="23853" r="15032"/>
          <a:stretch/>
        </p:blipFill>
        <p:spPr>
          <a:xfrm>
            <a:off x="7418226" y="906505"/>
            <a:ext cx="4125317" cy="5062571"/>
          </a:xfrm>
          <a:prstGeom prst="rect">
            <a:avLst/>
          </a:prstGeom>
        </p:spPr>
      </p:pic>
      <p:sp>
        <p:nvSpPr>
          <p:cNvPr id="47" name="Rectangle 46">
            <a:extLst>
              <a:ext uri="{FF2B5EF4-FFF2-40B4-BE49-F238E27FC236}">
                <a16:creationId xmlns:a16="http://schemas.microsoft.com/office/drawing/2014/main" id="{EADD3260-4BDA-459B-A162-5E1B897E3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9" name="Oval 48">
            <a:extLst>
              <a:ext uri="{FF2B5EF4-FFF2-40B4-BE49-F238E27FC236}">
                <a16:creationId xmlns:a16="http://schemas.microsoft.com/office/drawing/2014/main" id="{283DA7DD-CA37-4ED7-8710-48E56B063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1" name="Oval 50">
            <a:extLst>
              <a:ext uri="{FF2B5EF4-FFF2-40B4-BE49-F238E27FC236}">
                <a16:creationId xmlns:a16="http://schemas.microsoft.com/office/drawing/2014/main" id="{B92F2E3C-66CD-4DEB-BA14-2A5912B65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7" name="TextBox 6">
            <a:extLst>
              <a:ext uri="{FF2B5EF4-FFF2-40B4-BE49-F238E27FC236}">
                <a16:creationId xmlns:a16="http://schemas.microsoft.com/office/drawing/2014/main" id="{A715E173-4DD3-A21F-2609-02E85BF4285A}"/>
              </a:ext>
            </a:extLst>
          </p:cNvPr>
          <p:cNvSpPr txBox="1"/>
          <p:nvPr/>
        </p:nvSpPr>
        <p:spPr>
          <a:xfrm>
            <a:off x="620008" y="1802778"/>
            <a:ext cx="6072776" cy="4190999"/>
          </a:xfrm>
          <a:prstGeom prst="rect">
            <a:avLst/>
          </a:prstGeom>
        </p:spPr>
        <p:txBody>
          <a:bodyPr vert="horz" lIns="91440" tIns="45720" rIns="91440" bIns="45720" rtlCol="0" anchor="ctr">
            <a:normAutofit/>
          </a:bodyPr>
          <a:lstStyle/>
          <a:p>
            <a:pPr defTabSz="457200">
              <a:lnSpc>
                <a:spcPct val="90000"/>
              </a:lnSpc>
              <a:spcBef>
                <a:spcPts val="1000"/>
              </a:spcBef>
              <a:buClr>
                <a:schemeClr val="accent1"/>
              </a:buClr>
              <a:buSzPct val="80000"/>
              <a:buFont typeface="Wingdings 3" charset="2"/>
              <a:buChar char=""/>
            </a:pPr>
            <a:r>
              <a:rPr lang="en-US" sz="1300">
                <a:solidFill>
                  <a:srgbClr val="FFFFFF"/>
                </a:solidFill>
              </a:rPr>
              <a:t>CNNs: Achieved high accuracy and efficiency through automatic feature extraction from MRI images. Best performance with training accuracy of 75% and test accuracy of 63% in the third benchmark.</a:t>
            </a:r>
          </a:p>
          <a:p>
            <a:pPr defTabSz="457200">
              <a:lnSpc>
                <a:spcPct val="90000"/>
              </a:lnSpc>
              <a:spcBef>
                <a:spcPts val="1000"/>
              </a:spcBef>
              <a:buClr>
                <a:schemeClr val="accent1"/>
              </a:buClr>
              <a:buSzPct val="80000"/>
              <a:buFont typeface="Wingdings 3" charset="2"/>
              <a:buChar char=""/>
            </a:pPr>
            <a:r>
              <a:rPr lang="en-US" sz="1300">
                <a:solidFill>
                  <a:srgbClr val="FFFFFF"/>
                </a:solidFill>
              </a:rPr>
              <a:t>Semi-Supervised Transfer Learning (SSTL) and Supervised Reinforcement Learning (SRL): Utilised pre-trained models fine-tuned with limited labelled data, showing potential for improved performance and generalisation despite mixed results and misclassifications.</a:t>
            </a:r>
          </a:p>
          <a:p>
            <a:pPr defTabSz="457200">
              <a:lnSpc>
                <a:spcPct val="90000"/>
              </a:lnSpc>
              <a:spcBef>
                <a:spcPts val="1000"/>
              </a:spcBef>
              <a:buClr>
                <a:schemeClr val="accent1"/>
              </a:buClr>
              <a:buSzPct val="80000"/>
              <a:buFont typeface="Wingdings 3" charset="2"/>
              <a:buChar char=""/>
            </a:pPr>
            <a:r>
              <a:rPr lang="en-US" sz="1300">
                <a:solidFill>
                  <a:srgbClr val="FFFFFF"/>
                </a:solidFill>
              </a:rPr>
              <a:t>Random Forests (RF): Emphasised interpretability and robustness by combining multiple decision trees, achieving high test accuracy up to 92%, making it suitable for clinical applications.</a:t>
            </a:r>
          </a:p>
          <a:p>
            <a:pPr defTabSz="457200">
              <a:lnSpc>
                <a:spcPct val="90000"/>
              </a:lnSpc>
              <a:spcBef>
                <a:spcPts val="1000"/>
              </a:spcBef>
              <a:buClr>
                <a:schemeClr val="accent1"/>
              </a:buClr>
              <a:buSzPct val="80000"/>
              <a:buFont typeface="Wingdings 3" charset="2"/>
              <a:buChar char=""/>
            </a:pPr>
            <a:r>
              <a:rPr lang="en-US" sz="1300">
                <a:solidFill>
                  <a:srgbClr val="FFFFFF"/>
                </a:solidFill>
              </a:rPr>
              <a:t>Potential for Further Development: Semi-Supervised and Supervised Reinforcement Learning approaches hold promise for future advancements.</a:t>
            </a:r>
          </a:p>
          <a:p>
            <a:pPr defTabSz="457200">
              <a:lnSpc>
                <a:spcPct val="90000"/>
              </a:lnSpc>
              <a:spcBef>
                <a:spcPts val="1000"/>
              </a:spcBef>
              <a:buClr>
                <a:schemeClr val="accent1"/>
              </a:buClr>
              <a:buSzPct val="80000"/>
              <a:buFont typeface="Wingdings 3" charset="2"/>
              <a:buChar char=""/>
            </a:pPr>
            <a:r>
              <a:rPr lang="en-US" sz="1300">
                <a:solidFill>
                  <a:srgbClr val="FFFFFF"/>
                </a:solidFill>
              </a:rPr>
              <a:t>Clinical Relevance: Random Forests provided robust and interpretable solutions, proving useful for clinical settings.</a:t>
            </a:r>
          </a:p>
        </p:txBody>
      </p:sp>
    </p:spTree>
    <p:extLst>
      <p:ext uri="{BB962C8B-B14F-4D97-AF65-F5344CB8AC3E}">
        <p14:creationId xmlns:p14="http://schemas.microsoft.com/office/powerpoint/2010/main" val="27768711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7" name="Rectangle 46">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8"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GB"/>
            </a:p>
          </p:txBody>
        </p:sp>
      </p:grpSp>
      <p:sp>
        <p:nvSpPr>
          <p:cNvPr id="49" name="Rectangle 48">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useBgFill="1">
        <p:nvSpPr>
          <p:cNvPr id="50" name="Rectangle 49">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596B035B-32AF-E7ED-A6D9-A313F33BBA49}"/>
              </a:ext>
            </a:extLst>
          </p:cNvPr>
          <p:cNvSpPr>
            <a:spLocks noGrp="1"/>
          </p:cNvSpPr>
          <p:nvPr>
            <p:ph type="title"/>
          </p:nvPr>
        </p:nvSpPr>
        <p:spPr>
          <a:xfrm>
            <a:off x="739387" y="191395"/>
            <a:ext cx="3616538" cy="760209"/>
          </a:xfrm>
        </p:spPr>
        <p:txBody>
          <a:bodyPr vert="horz" lIns="91440" tIns="45720" rIns="91440" bIns="45720" rtlCol="0" anchor="b">
            <a:noAutofit/>
          </a:bodyPr>
          <a:lstStyle/>
          <a:p>
            <a:pPr algn="ctr"/>
            <a:r>
              <a:rPr lang="en-US" sz="4000">
                <a:solidFill>
                  <a:schemeClr val="tx2"/>
                </a:solidFill>
              </a:rPr>
              <a:t>The Problem</a:t>
            </a:r>
          </a:p>
        </p:txBody>
      </p:sp>
      <p:sp>
        <p:nvSpPr>
          <p:cNvPr id="3" name="Content Placeholder 2">
            <a:extLst>
              <a:ext uri="{FF2B5EF4-FFF2-40B4-BE49-F238E27FC236}">
                <a16:creationId xmlns:a16="http://schemas.microsoft.com/office/drawing/2014/main" id="{F90D17BB-0519-1218-2C2A-C81F6D63FD0E}"/>
              </a:ext>
            </a:extLst>
          </p:cNvPr>
          <p:cNvSpPr>
            <a:spLocks noGrp="1"/>
          </p:cNvSpPr>
          <p:nvPr>
            <p:ph idx="1"/>
          </p:nvPr>
        </p:nvSpPr>
        <p:spPr>
          <a:xfrm>
            <a:off x="1259364" y="2951153"/>
            <a:ext cx="3931946" cy="2737313"/>
          </a:xfrm>
        </p:spPr>
        <p:txBody>
          <a:bodyPr vert="horz" lIns="91440" tIns="45720" rIns="91440" bIns="45720" rtlCol="0" anchor="t">
            <a:normAutofit fontScale="92500" lnSpcReduction="20000"/>
          </a:bodyPr>
          <a:lstStyle/>
          <a:p>
            <a:pPr marL="0" indent="0">
              <a:buNone/>
            </a:pPr>
            <a:endParaRPr lang="en-US"/>
          </a:p>
          <a:p>
            <a:pPr marL="0" indent="0">
              <a:buNone/>
            </a:pPr>
            <a:r>
              <a:rPr lang="en-US" b="1"/>
              <a:t>Group Report:</a:t>
            </a:r>
          </a:p>
          <a:p>
            <a:r>
              <a:rPr lang="en-US"/>
              <a:t>Introduction</a:t>
            </a:r>
          </a:p>
          <a:p>
            <a:r>
              <a:rPr lang="en-US"/>
              <a:t>Data</a:t>
            </a:r>
          </a:p>
          <a:p>
            <a:r>
              <a:rPr lang="en-US"/>
              <a:t>Methodologies and Literature Review</a:t>
            </a:r>
          </a:p>
          <a:p>
            <a:r>
              <a:rPr lang="en-US"/>
              <a:t>(Method) Pre-Processing, Architecture, Training and Results</a:t>
            </a:r>
          </a:p>
          <a:p>
            <a:pPr marL="0" indent="0">
              <a:buNone/>
            </a:pPr>
            <a:endParaRPr lang="en-US"/>
          </a:p>
          <a:p>
            <a:endParaRPr lang="en-US"/>
          </a:p>
        </p:txBody>
      </p:sp>
      <p:pic>
        <p:nvPicPr>
          <p:cNvPr id="5" name="Picture 4" descr="Scan of a human brain in a neurology clinic">
            <a:extLst>
              <a:ext uri="{FF2B5EF4-FFF2-40B4-BE49-F238E27FC236}">
                <a16:creationId xmlns:a16="http://schemas.microsoft.com/office/drawing/2014/main" id="{E56C37AE-D866-8A90-E77B-F0CBE4B74284}"/>
              </a:ext>
            </a:extLst>
          </p:cNvPr>
          <p:cNvPicPr>
            <a:picLocks noChangeAspect="1"/>
          </p:cNvPicPr>
          <p:nvPr/>
        </p:nvPicPr>
        <p:blipFill rotWithShape="1">
          <a:blip r:embed="rId4">
            <a:extLst>
              <a:ext uri="{28A0092B-C50C-407E-A947-70E740481C1C}">
                <a14:useLocalDpi xmlns:a14="http://schemas.microsoft.com/office/drawing/2010/main" val="0"/>
              </a:ext>
            </a:extLst>
          </a:blip>
          <a:srcRect l="12933" r="3841" b="-1"/>
          <a:stretch/>
        </p:blipFill>
        <p:spPr>
          <a:xfrm>
            <a:off x="5992730" y="879552"/>
            <a:ext cx="5479420" cy="4988283"/>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52"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GB"/>
          </a:p>
        </p:txBody>
      </p:sp>
      <p:sp>
        <p:nvSpPr>
          <p:cNvPr id="10" name="TextBox 9">
            <a:extLst>
              <a:ext uri="{FF2B5EF4-FFF2-40B4-BE49-F238E27FC236}">
                <a16:creationId xmlns:a16="http://schemas.microsoft.com/office/drawing/2014/main" id="{86968742-AE60-F59D-74B5-E1D3B647A493}"/>
              </a:ext>
            </a:extLst>
          </p:cNvPr>
          <p:cNvSpPr txBox="1"/>
          <p:nvPr/>
        </p:nvSpPr>
        <p:spPr>
          <a:xfrm>
            <a:off x="745118" y="935271"/>
            <a:ext cx="479916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a:solidFill>
                  <a:srgbClr val="404040"/>
                </a:solidFill>
                <a:cs typeface="Arial"/>
              </a:rPr>
              <a:t>Aim:</a:t>
            </a:r>
            <a:r>
              <a:rPr lang="en-US" b="1">
                <a:solidFill>
                  <a:srgbClr val="404040"/>
                </a:solidFill>
                <a:cs typeface="Arial"/>
              </a:rPr>
              <a:t> To explore and evaluate modern AI methods to aid brain tumour classification.</a:t>
            </a:r>
            <a:r>
              <a:rPr lang="en-US" b="1">
                <a:cs typeface="Arial"/>
              </a:rPr>
              <a:t>​</a:t>
            </a:r>
            <a:endParaRPr lang="en-US" b="1"/>
          </a:p>
          <a:p>
            <a:pPr marL="228600" indent="-228600">
              <a:buChar char="•"/>
            </a:pPr>
            <a:r>
              <a:rPr lang="en-US">
                <a:solidFill>
                  <a:srgbClr val="404040"/>
                </a:solidFill>
                <a:cs typeface="Arial"/>
              </a:rPr>
              <a:t>Using:</a:t>
            </a:r>
            <a:r>
              <a:rPr lang="en-US">
                <a:cs typeface="Arial"/>
              </a:rPr>
              <a:t>​</a:t>
            </a:r>
          </a:p>
          <a:p>
            <a:pPr marL="228600" indent="-228600">
              <a:buFont typeface=""/>
              <a:buChar char="•"/>
            </a:pPr>
            <a:r>
              <a:rPr lang="en-US">
                <a:solidFill>
                  <a:srgbClr val="404040"/>
                </a:solidFill>
                <a:cs typeface="Arial"/>
              </a:rPr>
              <a:t>1. Convolutional Neural Networks</a:t>
            </a:r>
            <a:r>
              <a:rPr lang="en-US">
                <a:cs typeface="Arial"/>
              </a:rPr>
              <a:t>​</a:t>
            </a:r>
          </a:p>
          <a:p>
            <a:pPr marL="228600" indent="-228600">
              <a:buChar char="•"/>
            </a:pPr>
            <a:r>
              <a:rPr lang="en-US">
                <a:solidFill>
                  <a:srgbClr val="404040"/>
                </a:solidFill>
                <a:cs typeface="Arial"/>
              </a:rPr>
              <a:t>2. Semi-Supervised Deep Learning and Supervised Reinforcement Learning</a:t>
            </a:r>
            <a:r>
              <a:rPr lang="en-US">
                <a:cs typeface="Arial"/>
              </a:rPr>
              <a:t>​</a:t>
            </a:r>
          </a:p>
          <a:p>
            <a:pPr marL="228600" indent="-228600">
              <a:buChar char="•"/>
            </a:pPr>
            <a:r>
              <a:rPr lang="en-US">
                <a:solidFill>
                  <a:srgbClr val="404040"/>
                </a:solidFill>
                <a:cs typeface="Arial"/>
              </a:rPr>
              <a:t>3. Machine Learning</a:t>
            </a:r>
          </a:p>
        </p:txBody>
      </p:sp>
    </p:spTree>
    <p:extLst>
      <p:ext uri="{BB962C8B-B14F-4D97-AF65-F5344CB8AC3E}">
        <p14:creationId xmlns:p14="http://schemas.microsoft.com/office/powerpoint/2010/main" val="166579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GB"/>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useBgFill="1">
        <p:nvSpPr>
          <p:cNvPr id="15" name="Rectangle 14">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phone with stage lights">
            <a:extLst>
              <a:ext uri="{FF2B5EF4-FFF2-40B4-BE49-F238E27FC236}">
                <a16:creationId xmlns:a16="http://schemas.microsoft.com/office/drawing/2014/main" id="{67709335-C4C9-1894-00D6-96BA67C2FE2C}"/>
              </a:ext>
            </a:extLst>
          </p:cNvPr>
          <p:cNvPicPr>
            <a:picLocks noChangeAspect="1"/>
          </p:cNvPicPr>
          <p:nvPr/>
        </p:nvPicPr>
        <p:blipFill rotWithShape="1">
          <a:blip r:embed="rId3">
            <a:alphaModFix amt="40000"/>
          </a:blip>
          <a:srcRect t="5260" b="9189"/>
          <a:stretch/>
        </p:blipFill>
        <p:spPr>
          <a:xfrm>
            <a:off x="20" y="10"/>
            <a:ext cx="12191980" cy="6857990"/>
          </a:xfrm>
          <a:prstGeom prst="rect">
            <a:avLst/>
          </a:prstGeom>
        </p:spPr>
      </p:pic>
      <p:sp>
        <p:nvSpPr>
          <p:cNvPr id="2" name="Title 1">
            <a:extLst>
              <a:ext uri="{FF2B5EF4-FFF2-40B4-BE49-F238E27FC236}">
                <a16:creationId xmlns:a16="http://schemas.microsoft.com/office/drawing/2014/main" id="{6B7A745E-B26C-3C34-B645-C3B02EB5A0A0}"/>
              </a:ext>
            </a:extLst>
          </p:cNvPr>
          <p:cNvSpPr>
            <a:spLocks noGrp="1"/>
          </p:cNvSpPr>
          <p:nvPr>
            <p:ph type="title"/>
          </p:nvPr>
        </p:nvSpPr>
        <p:spPr>
          <a:xfrm>
            <a:off x="2731964" y="2192499"/>
            <a:ext cx="9579306" cy="2677648"/>
          </a:xfrm>
        </p:spPr>
        <p:txBody>
          <a:bodyPr vert="horz" lIns="91440" tIns="45720" rIns="91440" bIns="45720" rtlCol="0" anchor="b">
            <a:normAutofit/>
          </a:bodyPr>
          <a:lstStyle/>
          <a:p>
            <a:r>
              <a:rPr lang="en-US" sz="5400">
                <a:solidFill>
                  <a:schemeClr val="tx1"/>
                </a:solidFill>
              </a:rPr>
              <a:t>Live Demo of Code &amp; EVA</a:t>
            </a:r>
          </a:p>
        </p:txBody>
      </p:sp>
    </p:spTree>
    <p:extLst>
      <p:ext uri="{BB962C8B-B14F-4D97-AF65-F5344CB8AC3E}">
        <p14:creationId xmlns:p14="http://schemas.microsoft.com/office/powerpoint/2010/main" val="414559286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GB"/>
            </a:p>
          </p:txBody>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grpSp>
        <p:nvGrpSpPr>
          <p:cNvPr id="14" name="Group 13">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GB"/>
            </a:p>
          </p:txBody>
        </p:sp>
      </p:grpSp>
      <p:sp>
        <p:nvSpPr>
          <p:cNvPr id="2" name="Title 1">
            <a:extLst>
              <a:ext uri="{FF2B5EF4-FFF2-40B4-BE49-F238E27FC236}">
                <a16:creationId xmlns:a16="http://schemas.microsoft.com/office/drawing/2014/main" id="{596B035B-32AF-E7ED-A6D9-A313F33BBA49}"/>
              </a:ext>
            </a:extLst>
          </p:cNvPr>
          <p:cNvSpPr>
            <a:spLocks noGrp="1"/>
          </p:cNvSpPr>
          <p:nvPr>
            <p:ph type="title"/>
          </p:nvPr>
        </p:nvSpPr>
        <p:spPr>
          <a:xfrm>
            <a:off x="4678420" y="1370143"/>
            <a:ext cx="6391270" cy="4157446"/>
          </a:xfrm>
        </p:spPr>
        <p:txBody>
          <a:bodyPr vert="horz" lIns="91440" tIns="45720" rIns="91440" bIns="45720" rtlCol="0" anchor="ctr">
            <a:normAutofit/>
          </a:bodyPr>
          <a:lstStyle/>
          <a:p>
            <a:r>
              <a:rPr lang="en-US" sz="6600">
                <a:solidFill>
                  <a:schemeClr val="tx1"/>
                </a:solidFill>
              </a:rPr>
              <a:t>Group Work Discussions	</a:t>
            </a:r>
          </a:p>
        </p:txBody>
      </p:sp>
      <p:pic>
        <p:nvPicPr>
          <p:cNvPr id="5" name="Content Placeholder 4" descr="Red Triangles">
            <a:extLst>
              <a:ext uri="{FF2B5EF4-FFF2-40B4-BE49-F238E27FC236}">
                <a16:creationId xmlns:a16="http://schemas.microsoft.com/office/drawing/2014/main" id="{C0227980-E1A5-1146-4FF9-703F2C95AF2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22363" y="2446422"/>
            <a:ext cx="2913062" cy="2004843"/>
          </a:xfrm>
        </p:spPr>
      </p:pic>
      <p:cxnSp>
        <p:nvCxnSpPr>
          <p:cNvPr id="18" name="Straight Connector 17">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96370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GB"/>
            </a:p>
          </p:txBody>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GB"/>
          </a:p>
        </p:txBody>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53C084E0-A3C5-08B9-2D56-123A5D3F4E5C}"/>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4600" b="0" i="0" kern="1200">
                <a:solidFill>
                  <a:srgbClr val="EBEBEB"/>
                </a:solidFill>
                <a:latin typeface="+mj-lt"/>
                <a:ea typeface="+mj-ea"/>
                <a:cs typeface="+mj-cs"/>
              </a:rPr>
              <a:t>Questions?</a:t>
            </a:r>
          </a:p>
        </p:txBody>
      </p:sp>
      <p:pic>
        <p:nvPicPr>
          <p:cNvPr id="7" name="Graphic 6" descr="Questions">
            <a:extLst>
              <a:ext uri="{FF2B5EF4-FFF2-40B4-BE49-F238E27FC236}">
                <a16:creationId xmlns:a16="http://schemas.microsoft.com/office/drawing/2014/main" id="{F6DD2BD5-B303-9312-D304-107546E2DB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1019053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GB"/>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GB"/>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GB"/>
            </a:p>
          </p:txBody>
        </p:sp>
      </p:grpSp>
      <p:sp>
        <p:nvSpPr>
          <p:cNvPr id="2" name="Title 1">
            <a:extLst>
              <a:ext uri="{FF2B5EF4-FFF2-40B4-BE49-F238E27FC236}">
                <a16:creationId xmlns:a16="http://schemas.microsoft.com/office/drawing/2014/main" id="{242579A3-8A4E-B558-723D-3B056EB64E7E}"/>
              </a:ext>
            </a:extLst>
          </p:cNvPr>
          <p:cNvSpPr>
            <a:spLocks noGrp="1"/>
          </p:cNvSpPr>
          <p:nvPr>
            <p:ph type="title"/>
          </p:nvPr>
        </p:nvSpPr>
        <p:spPr>
          <a:xfrm>
            <a:off x="1154955" y="973667"/>
            <a:ext cx="2942210" cy="4833745"/>
          </a:xfrm>
        </p:spPr>
        <p:txBody>
          <a:bodyPr>
            <a:normAutofit/>
          </a:bodyPr>
          <a:lstStyle/>
          <a:p>
            <a:r>
              <a:rPr lang="en-GB" sz="3100">
                <a:solidFill>
                  <a:srgbClr val="EBEBEB"/>
                </a:solidFill>
              </a:rPr>
              <a:t>Convolutional Neural Networks</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graphicFrame>
        <p:nvGraphicFramePr>
          <p:cNvPr id="5" name="Content Placeholder 2">
            <a:extLst>
              <a:ext uri="{FF2B5EF4-FFF2-40B4-BE49-F238E27FC236}">
                <a16:creationId xmlns:a16="http://schemas.microsoft.com/office/drawing/2014/main" id="{70FCBB0E-53D0-08AA-F4D4-0322333050EC}"/>
              </a:ext>
            </a:extLst>
          </p:cNvPr>
          <p:cNvGraphicFramePr>
            <a:graphicFrameLocks noGrp="1"/>
          </p:cNvGraphicFramePr>
          <p:nvPr>
            <p:ph idx="1"/>
            <p:extLst>
              <p:ext uri="{D42A27DB-BD31-4B8C-83A1-F6EECF244321}">
                <p14:modId xmlns:p14="http://schemas.microsoft.com/office/powerpoint/2010/main" val="1656523893"/>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667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880E2-8D5E-6941-8758-FF382ECF2441}"/>
              </a:ext>
            </a:extLst>
          </p:cNvPr>
          <p:cNvSpPr>
            <a:spLocks noGrp="1"/>
          </p:cNvSpPr>
          <p:nvPr>
            <p:ph type="title"/>
          </p:nvPr>
        </p:nvSpPr>
        <p:spPr/>
        <p:txBody>
          <a:bodyPr/>
          <a:lstStyle/>
          <a:p>
            <a:r>
              <a:rPr lang="en-GB" sz="3100"/>
              <a:t>Convolutional Neural Networks: Results</a:t>
            </a:r>
            <a:endParaRPr lang="en-US"/>
          </a:p>
        </p:txBody>
      </p:sp>
      <p:sp>
        <p:nvSpPr>
          <p:cNvPr id="3" name="Content Placeholder 2">
            <a:extLst>
              <a:ext uri="{FF2B5EF4-FFF2-40B4-BE49-F238E27FC236}">
                <a16:creationId xmlns:a16="http://schemas.microsoft.com/office/drawing/2014/main" id="{D7C9DD99-4AD4-7F4A-AE9B-A45FD97C5C92}"/>
              </a:ext>
            </a:extLst>
          </p:cNvPr>
          <p:cNvSpPr>
            <a:spLocks noGrp="1"/>
          </p:cNvSpPr>
          <p:nvPr>
            <p:ph idx="1"/>
          </p:nvPr>
        </p:nvSpPr>
        <p:spPr/>
        <p:txBody>
          <a:bodyPr vert="horz" lIns="91440" tIns="45720" rIns="91440" bIns="45720" rtlCol="0" anchor="t">
            <a:normAutofit/>
          </a:bodyPr>
          <a:lstStyle/>
          <a:p>
            <a:r>
              <a:rPr lang="en-US"/>
              <a:t>Benchmark 1</a:t>
            </a:r>
          </a:p>
          <a:p>
            <a:endParaRPr lang="en-US"/>
          </a:p>
          <a:p>
            <a:endParaRPr lang="en-US"/>
          </a:p>
          <a:p>
            <a:r>
              <a:rPr lang="en-US"/>
              <a:t>Benchmark 2</a:t>
            </a:r>
          </a:p>
          <a:p>
            <a:endParaRPr lang="en-US"/>
          </a:p>
          <a:p>
            <a:endParaRPr lang="en-US"/>
          </a:p>
          <a:p>
            <a:r>
              <a:rPr lang="en-US"/>
              <a:t>Benchmark 3</a:t>
            </a:r>
          </a:p>
        </p:txBody>
      </p:sp>
      <p:pic>
        <p:nvPicPr>
          <p:cNvPr id="4" name="Picture 3" descr="A close-up of a number&#10;&#10;Description automatically generated">
            <a:extLst>
              <a:ext uri="{FF2B5EF4-FFF2-40B4-BE49-F238E27FC236}">
                <a16:creationId xmlns:a16="http://schemas.microsoft.com/office/drawing/2014/main" id="{E09C421B-C6B3-084F-9357-90D7B45BE377}"/>
              </a:ext>
            </a:extLst>
          </p:cNvPr>
          <p:cNvPicPr>
            <a:picLocks noChangeAspect="1"/>
          </p:cNvPicPr>
          <p:nvPr/>
        </p:nvPicPr>
        <p:blipFill rotWithShape="1">
          <a:blip r:embed="rId3"/>
          <a:srcRect t="-12295" r="1534" b="740"/>
          <a:stretch/>
        </p:blipFill>
        <p:spPr>
          <a:xfrm>
            <a:off x="3324039" y="2609939"/>
            <a:ext cx="3760946" cy="828803"/>
          </a:xfrm>
          <a:prstGeom prst="rect">
            <a:avLst/>
          </a:prstGeom>
        </p:spPr>
      </p:pic>
      <p:pic>
        <p:nvPicPr>
          <p:cNvPr id="5" name="Picture 4" descr="A close-up of a number&#10;&#10;Description automatically generated">
            <a:extLst>
              <a:ext uri="{FF2B5EF4-FFF2-40B4-BE49-F238E27FC236}">
                <a16:creationId xmlns:a16="http://schemas.microsoft.com/office/drawing/2014/main" id="{99D0E2A5-BAAD-21D2-224F-521A2324FCBB}"/>
              </a:ext>
            </a:extLst>
          </p:cNvPr>
          <p:cNvPicPr>
            <a:picLocks noChangeAspect="1"/>
          </p:cNvPicPr>
          <p:nvPr/>
        </p:nvPicPr>
        <p:blipFill>
          <a:blip r:embed="rId4"/>
          <a:stretch>
            <a:fillRect/>
          </a:stretch>
        </p:blipFill>
        <p:spPr>
          <a:xfrm>
            <a:off x="3318474" y="3944069"/>
            <a:ext cx="3714750" cy="723900"/>
          </a:xfrm>
          <a:prstGeom prst="rect">
            <a:avLst/>
          </a:prstGeom>
        </p:spPr>
      </p:pic>
      <p:pic>
        <p:nvPicPr>
          <p:cNvPr id="7" name="Picture 6" descr="A close-up of a number&#10;&#10;Description automatically generated">
            <a:extLst>
              <a:ext uri="{FF2B5EF4-FFF2-40B4-BE49-F238E27FC236}">
                <a16:creationId xmlns:a16="http://schemas.microsoft.com/office/drawing/2014/main" id="{516267D4-B079-7399-6328-07578AC75043}"/>
              </a:ext>
            </a:extLst>
          </p:cNvPr>
          <p:cNvPicPr>
            <a:picLocks noChangeAspect="1"/>
          </p:cNvPicPr>
          <p:nvPr/>
        </p:nvPicPr>
        <p:blipFill>
          <a:blip r:embed="rId5"/>
          <a:stretch>
            <a:fillRect/>
          </a:stretch>
        </p:blipFill>
        <p:spPr>
          <a:xfrm>
            <a:off x="3323506" y="5103873"/>
            <a:ext cx="3790950" cy="733425"/>
          </a:xfrm>
          <a:prstGeom prst="rect">
            <a:avLst/>
          </a:prstGeom>
        </p:spPr>
      </p:pic>
      <p:pic>
        <p:nvPicPr>
          <p:cNvPr id="8" name="Picture 7" descr="A graph of a line graph&#10;&#10;Description automatically generated">
            <a:extLst>
              <a:ext uri="{FF2B5EF4-FFF2-40B4-BE49-F238E27FC236}">
                <a16:creationId xmlns:a16="http://schemas.microsoft.com/office/drawing/2014/main" id="{B76300E9-FC11-BE39-6EC6-9C93D4475C1D}"/>
              </a:ext>
            </a:extLst>
          </p:cNvPr>
          <p:cNvPicPr>
            <a:picLocks noChangeAspect="1"/>
          </p:cNvPicPr>
          <p:nvPr/>
        </p:nvPicPr>
        <p:blipFill>
          <a:blip r:embed="rId6"/>
          <a:stretch>
            <a:fillRect/>
          </a:stretch>
        </p:blipFill>
        <p:spPr>
          <a:xfrm>
            <a:off x="7431477" y="2604638"/>
            <a:ext cx="4057650" cy="3028950"/>
          </a:xfrm>
          <a:prstGeom prst="rect">
            <a:avLst/>
          </a:prstGeom>
        </p:spPr>
      </p:pic>
    </p:spTree>
    <p:extLst>
      <p:ext uri="{BB962C8B-B14F-4D97-AF65-F5344CB8AC3E}">
        <p14:creationId xmlns:p14="http://schemas.microsoft.com/office/powerpoint/2010/main" val="395907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p:txBody>
          <a:bodyPr/>
          <a:lstStyle/>
          <a:p>
            <a:pPr algn="ctr"/>
            <a:r>
              <a:rPr lang="en-GB" sz="3600" b="1">
                <a:effectLst/>
                <a:latin typeface="Aptos" panose="020B0004020202020204" pitchFamily="34" charset="0"/>
                <a:ea typeface="Aptos" panose="020B0004020202020204" pitchFamily="34" charset="0"/>
                <a:cs typeface="Times New Roman" panose="02020603050405020304" pitchFamily="18" charset="0"/>
              </a:rPr>
              <a:t>Data Augmentation Techniques</a:t>
            </a:r>
            <a:endParaRPr lang="en-GB" b="1"/>
          </a:p>
        </p:txBody>
      </p:sp>
      <p:pic>
        <p:nvPicPr>
          <p:cNvPr id="5" name="Content Placeholder 4" descr="Artificial Intelligence outline">
            <a:extLst>
              <a:ext uri="{FF2B5EF4-FFF2-40B4-BE49-F238E27FC236}">
                <a16:creationId xmlns:a16="http://schemas.microsoft.com/office/drawing/2014/main" id="{60B4851A-9774-552D-24ED-69C0660C634F}"/>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192" y="1927898"/>
            <a:ext cx="914400" cy="914400"/>
          </a:xfrm>
        </p:spPr>
      </p:pic>
      <p:sp>
        <p:nvSpPr>
          <p:cNvPr id="8" name="TextBox 7">
            <a:extLst>
              <a:ext uri="{FF2B5EF4-FFF2-40B4-BE49-F238E27FC236}">
                <a16:creationId xmlns:a16="http://schemas.microsoft.com/office/drawing/2014/main" id="{EE500FC6-9022-0201-81CD-EB1AA544DC1F}"/>
              </a:ext>
            </a:extLst>
          </p:cNvPr>
          <p:cNvSpPr txBox="1"/>
          <p:nvPr/>
        </p:nvSpPr>
        <p:spPr>
          <a:xfrm>
            <a:off x="401782" y="3034145"/>
            <a:ext cx="2826327" cy="3640740"/>
          </a:xfrm>
          <a:prstGeom prst="rect">
            <a:avLst/>
          </a:prstGeom>
          <a:noFill/>
        </p:spPr>
        <p:txBody>
          <a:bodyPr wrap="square" rtlCol="0">
            <a:spAutoFit/>
          </a:bodyPr>
          <a:lstStyle/>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Rotation, Zoom, Horizontal Flip:</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Increase the diversity of the training dataset.</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Helps the model generalise better by exposing it to a variety of image orientations and scales.</a:t>
            </a:r>
          </a:p>
          <a:p>
            <a:endParaRPr lang="en-GB"/>
          </a:p>
        </p:txBody>
      </p:sp>
      <p:sp>
        <p:nvSpPr>
          <p:cNvPr id="9" name="TextBox 8">
            <a:extLst>
              <a:ext uri="{FF2B5EF4-FFF2-40B4-BE49-F238E27FC236}">
                <a16:creationId xmlns:a16="http://schemas.microsoft.com/office/drawing/2014/main" id="{ACAC10E5-C899-4639-1C5C-EFFB32A82DE7}"/>
              </a:ext>
            </a:extLst>
          </p:cNvPr>
          <p:cNvSpPr txBox="1"/>
          <p:nvPr/>
        </p:nvSpPr>
        <p:spPr>
          <a:xfrm>
            <a:off x="3228110" y="3034145"/>
            <a:ext cx="2729346" cy="3640740"/>
          </a:xfrm>
          <a:prstGeom prst="rect">
            <a:avLst/>
          </a:prstGeom>
          <a:noFill/>
        </p:spPr>
        <p:txBody>
          <a:bodyPr wrap="square" rtlCol="0">
            <a:spAutoFit/>
          </a:bodyPr>
          <a:lstStyle/>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Width and Height Shifts: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Simulate variations in tumour positions.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Enhances the model's ability to recognise tumours regardless of their location within the MRI scan.</a:t>
            </a:r>
          </a:p>
          <a:p>
            <a:endParaRPr lang="en-GB"/>
          </a:p>
        </p:txBody>
      </p:sp>
      <p:sp>
        <p:nvSpPr>
          <p:cNvPr id="10" name="TextBox 9">
            <a:extLst>
              <a:ext uri="{FF2B5EF4-FFF2-40B4-BE49-F238E27FC236}">
                <a16:creationId xmlns:a16="http://schemas.microsoft.com/office/drawing/2014/main" id="{7C41AB98-12EA-4EA7-FD5D-40BDCB32EB53}"/>
              </a:ext>
            </a:extLst>
          </p:cNvPr>
          <p:cNvSpPr txBox="1"/>
          <p:nvPr/>
        </p:nvSpPr>
        <p:spPr>
          <a:xfrm>
            <a:off x="5957455" y="3034145"/>
            <a:ext cx="2937163" cy="2455288"/>
          </a:xfrm>
          <a:prstGeom prst="rect">
            <a:avLst/>
          </a:prstGeom>
          <a:noFill/>
        </p:spPr>
        <p:txBody>
          <a:bodyPr wrap="square" rtlCol="0">
            <a:spAutoFit/>
          </a:bodyPr>
          <a:lstStyle/>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Brightness Adjustments: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Adjust the image brightness.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Makes the model robust to different lighting conditions in the images.</a:t>
            </a:r>
          </a:p>
          <a:p>
            <a:endParaRPr lang="en-GB"/>
          </a:p>
        </p:txBody>
      </p:sp>
      <p:sp>
        <p:nvSpPr>
          <p:cNvPr id="11" name="TextBox 10">
            <a:extLst>
              <a:ext uri="{FF2B5EF4-FFF2-40B4-BE49-F238E27FC236}">
                <a16:creationId xmlns:a16="http://schemas.microsoft.com/office/drawing/2014/main" id="{97332DCD-D7A0-9F44-F486-C040009FD2DF}"/>
              </a:ext>
            </a:extLst>
          </p:cNvPr>
          <p:cNvSpPr txBox="1"/>
          <p:nvPr/>
        </p:nvSpPr>
        <p:spPr>
          <a:xfrm>
            <a:off x="8894619" y="2931553"/>
            <a:ext cx="3297381" cy="3743332"/>
          </a:xfrm>
          <a:prstGeom prst="rect">
            <a:avLst/>
          </a:prstGeom>
          <a:noFill/>
        </p:spPr>
        <p:txBody>
          <a:bodyPr wrap="square" rtlCol="0">
            <a:spAutoFit/>
          </a:bodyPr>
          <a:lstStyle/>
          <a:p>
            <a:pPr>
              <a:lnSpc>
                <a:spcPct val="107000"/>
              </a:lnSpc>
              <a:spcAft>
                <a:spcPts val="800"/>
              </a:spcAft>
            </a:pPr>
            <a:r>
              <a:rPr lang="en-GB" sz="1800" b="1" i="1" kern="100">
                <a:effectLst/>
                <a:latin typeface="Aptos" panose="020B0004020202020204" pitchFamily="34" charset="0"/>
                <a:ea typeface="Aptos" panose="020B0004020202020204" pitchFamily="34" charset="0"/>
                <a:cs typeface="Times New Roman" panose="02020603050405020304" pitchFamily="18" charset="0"/>
              </a:rPr>
              <a:t>Custom Pre-processing Function</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Contrast Stretching:</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Improve image contrast by adjusting pixel intensity ranges.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Enhances the visibility of tumour regions, aiding better feature extraction by the model.</a:t>
            </a:r>
          </a:p>
          <a:p>
            <a:endParaRPr lang="en-GB"/>
          </a:p>
        </p:txBody>
      </p:sp>
    </p:spTree>
    <p:extLst>
      <p:ext uri="{BB962C8B-B14F-4D97-AF65-F5344CB8AC3E}">
        <p14:creationId xmlns:p14="http://schemas.microsoft.com/office/powerpoint/2010/main" val="3248020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p:txBody>
          <a:bodyPr/>
          <a:lstStyle/>
          <a:p>
            <a:pPr algn="ctr"/>
            <a:r>
              <a:rPr lang="en-GB" sz="3200" b="1">
                <a:effectLst/>
                <a:latin typeface="Aptos" panose="020B0004020202020204" pitchFamily="34" charset="0"/>
                <a:ea typeface="Aptos" panose="020B0004020202020204" pitchFamily="34" charset="0"/>
                <a:cs typeface="Times New Roman" panose="02020603050405020304" pitchFamily="18" charset="0"/>
              </a:rPr>
              <a:t>Data Pre-Processing Techniques Continued</a:t>
            </a:r>
            <a:endParaRPr lang="en-GB" sz="3200" b="1"/>
          </a:p>
        </p:txBody>
      </p:sp>
      <p:sp>
        <p:nvSpPr>
          <p:cNvPr id="8" name="TextBox 7">
            <a:extLst>
              <a:ext uri="{FF2B5EF4-FFF2-40B4-BE49-F238E27FC236}">
                <a16:creationId xmlns:a16="http://schemas.microsoft.com/office/drawing/2014/main" id="{EE500FC6-9022-0201-81CD-EB1AA544DC1F}"/>
              </a:ext>
            </a:extLst>
          </p:cNvPr>
          <p:cNvSpPr txBox="1"/>
          <p:nvPr/>
        </p:nvSpPr>
        <p:spPr>
          <a:xfrm>
            <a:off x="389645" y="3429000"/>
            <a:ext cx="4793673" cy="1769202"/>
          </a:xfrm>
          <a:prstGeom prst="rect">
            <a:avLst/>
          </a:prstGeom>
          <a:noFill/>
        </p:spPr>
        <p:txBody>
          <a:bodyPr wrap="square" rtlCol="0">
            <a:spAutoFit/>
          </a:bodyPr>
          <a:lstStyle/>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Pixel Value Normalisation:</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Scale pixel values to the range [0, 1].</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Ensures consistent input values, improving model performance and training stability.</a:t>
            </a:r>
          </a:p>
        </p:txBody>
      </p:sp>
      <p:sp>
        <p:nvSpPr>
          <p:cNvPr id="11" name="TextBox 10">
            <a:extLst>
              <a:ext uri="{FF2B5EF4-FFF2-40B4-BE49-F238E27FC236}">
                <a16:creationId xmlns:a16="http://schemas.microsoft.com/office/drawing/2014/main" id="{97332DCD-D7A0-9F44-F486-C040009FD2DF}"/>
              </a:ext>
            </a:extLst>
          </p:cNvPr>
          <p:cNvSpPr txBox="1"/>
          <p:nvPr/>
        </p:nvSpPr>
        <p:spPr>
          <a:xfrm>
            <a:off x="5902037" y="3429000"/>
            <a:ext cx="5680363" cy="2557880"/>
          </a:xfrm>
          <a:prstGeom prst="rect">
            <a:avLst/>
          </a:prstGeom>
          <a:noFill/>
        </p:spPr>
        <p:txBody>
          <a:bodyPr wrap="square" rtlCol="0">
            <a:spAutoFit/>
          </a:bodyPr>
          <a:lstStyle/>
          <a:p>
            <a:pPr>
              <a:lnSpc>
                <a:spcPct val="107000"/>
              </a:lnSpc>
              <a:spcAft>
                <a:spcPts val="800"/>
              </a:spcAft>
            </a:pPr>
            <a:r>
              <a:rPr lang="en-GB" sz="1800" b="1" i="1" kern="100">
                <a:effectLst/>
                <a:latin typeface="Aptos" panose="020B0004020202020204" pitchFamily="34" charset="0"/>
                <a:ea typeface="Aptos" panose="020B0004020202020204" pitchFamily="34" charset="0"/>
                <a:cs typeface="Times New Roman" panose="02020603050405020304" pitchFamily="18" charset="0"/>
              </a:rPr>
              <a:t>Custom Pre-processing Function</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Contrast Stretching:</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Improve image contrast by adjusting pixel intensity ranges.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Enhances the visibility of tumour regions, aiding better feature extraction by the model.</a:t>
            </a:r>
          </a:p>
          <a:p>
            <a:endParaRPr lang="en-GB"/>
          </a:p>
        </p:txBody>
      </p:sp>
      <p:sp>
        <p:nvSpPr>
          <p:cNvPr id="3" name="TextBox 2">
            <a:extLst>
              <a:ext uri="{FF2B5EF4-FFF2-40B4-BE49-F238E27FC236}">
                <a16:creationId xmlns:a16="http://schemas.microsoft.com/office/drawing/2014/main" id="{00985C83-8EF5-3FD4-2EC9-5D2C7C11B86E}"/>
              </a:ext>
            </a:extLst>
          </p:cNvPr>
          <p:cNvSpPr txBox="1"/>
          <p:nvPr/>
        </p:nvSpPr>
        <p:spPr>
          <a:xfrm>
            <a:off x="929972" y="2946482"/>
            <a:ext cx="2990864" cy="461665"/>
          </a:xfrm>
          <a:prstGeom prst="rect">
            <a:avLst/>
          </a:prstGeom>
          <a:noFill/>
        </p:spPr>
        <p:txBody>
          <a:bodyPr wrap="square" rtlCol="0">
            <a:spAutoFit/>
          </a:bodyPr>
          <a:lstStyle/>
          <a:p>
            <a:pPr algn="ctr"/>
            <a:r>
              <a:rPr lang="en-GB" sz="2400" b="1"/>
              <a:t>Rescaling</a:t>
            </a:r>
          </a:p>
        </p:txBody>
      </p:sp>
      <p:pic>
        <p:nvPicPr>
          <p:cNvPr id="13" name="Content Placeholder 12" descr="Server outline">
            <a:extLst>
              <a:ext uri="{FF2B5EF4-FFF2-40B4-BE49-F238E27FC236}">
                <a16:creationId xmlns:a16="http://schemas.microsoft.com/office/drawing/2014/main" id="{9C64874E-088A-8DD6-301E-AB1AC5833B3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554" y="2097616"/>
            <a:ext cx="914400" cy="914400"/>
          </a:xfrm>
        </p:spPr>
      </p:pic>
      <p:sp>
        <p:nvSpPr>
          <p:cNvPr id="14" name="TextBox 13">
            <a:extLst>
              <a:ext uri="{FF2B5EF4-FFF2-40B4-BE49-F238E27FC236}">
                <a16:creationId xmlns:a16="http://schemas.microsoft.com/office/drawing/2014/main" id="{457E0D3B-4F5A-CE6F-1B16-7A09848241A1}"/>
              </a:ext>
            </a:extLst>
          </p:cNvPr>
          <p:cNvSpPr txBox="1"/>
          <p:nvPr/>
        </p:nvSpPr>
        <p:spPr>
          <a:xfrm>
            <a:off x="6775734" y="2942815"/>
            <a:ext cx="2990864" cy="461665"/>
          </a:xfrm>
          <a:prstGeom prst="rect">
            <a:avLst/>
          </a:prstGeom>
          <a:noFill/>
        </p:spPr>
        <p:txBody>
          <a:bodyPr wrap="square" rtlCol="0">
            <a:spAutoFit/>
          </a:bodyPr>
          <a:lstStyle/>
          <a:p>
            <a:pPr algn="ctr"/>
            <a:r>
              <a:rPr lang="en-GB" sz="2400" b="1"/>
              <a:t>Data Splitting</a:t>
            </a:r>
          </a:p>
        </p:txBody>
      </p:sp>
    </p:spTree>
    <p:extLst>
      <p:ext uri="{BB962C8B-B14F-4D97-AF65-F5344CB8AC3E}">
        <p14:creationId xmlns:p14="http://schemas.microsoft.com/office/powerpoint/2010/main" val="94896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p:txBody>
          <a:bodyPr/>
          <a:lstStyle/>
          <a:p>
            <a:pPr algn="ctr"/>
            <a:r>
              <a:rPr lang="en-GB" b="1">
                <a:effectLst/>
                <a:latin typeface="Aptos" panose="020B0004020202020204" pitchFamily="34" charset="0"/>
                <a:ea typeface="Aptos" panose="020B0004020202020204" pitchFamily="34" charset="0"/>
                <a:cs typeface="Times New Roman" panose="02020603050405020304" pitchFamily="18" charset="0"/>
              </a:rPr>
              <a:t>Deep Learning Techniques</a:t>
            </a:r>
            <a:endParaRPr lang="en-GB" b="1"/>
          </a:p>
        </p:txBody>
      </p:sp>
      <p:sp>
        <p:nvSpPr>
          <p:cNvPr id="8" name="TextBox 7">
            <a:extLst>
              <a:ext uri="{FF2B5EF4-FFF2-40B4-BE49-F238E27FC236}">
                <a16:creationId xmlns:a16="http://schemas.microsoft.com/office/drawing/2014/main" id="{EE500FC6-9022-0201-81CD-EB1AA544DC1F}"/>
              </a:ext>
            </a:extLst>
          </p:cNvPr>
          <p:cNvSpPr txBox="1"/>
          <p:nvPr/>
        </p:nvSpPr>
        <p:spPr>
          <a:xfrm>
            <a:off x="493556" y="3020290"/>
            <a:ext cx="3503661" cy="3344377"/>
          </a:xfrm>
          <a:prstGeom prst="rect">
            <a:avLst/>
          </a:prstGeom>
          <a:noFill/>
        </p:spPr>
        <p:txBody>
          <a:bodyPr wrap="square" rtlCol="0">
            <a:spAutoFit/>
          </a:bodyPr>
          <a:lstStyle/>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VGG16 and EfficientNetB0:</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Utilise pre-trained models to extract features from images.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Leverages existing knowledge from large datasets, reducing the amount of training data and computational resources required.</a:t>
            </a:r>
          </a:p>
          <a:p>
            <a:endParaRPr lang="en-GB"/>
          </a:p>
        </p:txBody>
      </p:sp>
      <p:sp>
        <p:nvSpPr>
          <p:cNvPr id="9" name="TextBox 8">
            <a:extLst>
              <a:ext uri="{FF2B5EF4-FFF2-40B4-BE49-F238E27FC236}">
                <a16:creationId xmlns:a16="http://schemas.microsoft.com/office/drawing/2014/main" id="{ACAC10E5-C899-4639-1C5C-EFFB32A82DE7}"/>
              </a:ext>
            </a:extLst>
          </p:cNvPr>
          <p:cNvSpPr txBox="1"/>
          <p:nvPr/>
        </p:nvSpPr>
        <p:spPr>
          <a:xfrm>
            <a:off x="4281055" y="3034145"/>
            <a:ext cx="3629890" cy="3743332"/>
          </a:xfrm>
          <a:prstGeom prst="rect">
            <a:avLst/>
          </a:prstGeom>
          <a:noFill/>
        </p:spPr>
        <p:txBody>
          <a:bodyPr wrap="square" rtlCol="0">
            <a:spAutoFit/>
          </a:bodyPr>
          <a:lstStyle/>
          <a:p>
            <a:pPr>
              <a:lnSpc>
                <a:spcPct val="107000"/>
              </a:lnSpc>
              <a:spcAft>
                <a:spcPts val="800"/>
              </a:spcAft>
            </a:pPr>
            <a:r>
              <a:rPr lang="en-GB" sz="1800" b="1" i="1" kern="100">
                <a:effectLst/>
                <a:latin typeface="Aptos" panose="020B0004020202020204" pitchFamily="34" charset="0"/>
                <a:ea typeface="Aptos" panose="020B0004020202020204" pitchFamily="34" charset="0"/>
                <a:cs typeface="Times New Roman" panose="02020603050405020304" pitchFamily="18" charset="0"/>
              </a:rPr>
              <a:t>Custom Model Layers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Fully Connected Layers and Dropout:</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Add dense layers and dropout for classification tasks.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Tailors the pre-trained models to the specific brain tumour classification task, improving accuracy and reducing overfitting.</a:t>
            </a:r>
          </a:p>
          <a:p>
            <a:endParaRPr lang="en-GB"/>
          </a:p>
        </p:txBody>
      </p:sp>
      <p:sp>
        <p:nvSpPr>
          <p:cNvPr id="10" name="TextBox 9">
            <a:extLst>
              <a:ext uri="{FF2B5EF4-FFF2-40B4-BE49-F238E27FC236}">
                <a16:creationId xmlns:a16="http://schemas.microsoft.com/office/drawing/2014/main" id="{7C41AB98-12EA-4EA7-FD5D-40BDCB32EB53}"/>
              </a:ext>
            </a:extLst>
          </p:cNvPr>
          <p:cNvSpPr txBox="1"/>
          <p:nvPr/>
        </p:nvSpPr>
        <p:spPr>
          <a:xfrm>
            <a:off x="8194783" y="3020290"/>
            <a:ext cx="3391284" cy="3446969"/>
          </a:xfrm>
          <a:prstGeom prst="rect">
            <a:avLst/>
          </a:prstGeom>
          <a:noFill/>
        </p:spPr>
        <p:txBody>
          <a:bodyPr wrap="square" rtlCol="0">
            <a:spAutoFit/>
          </a:bodyPr>
          <a:lstStyle/>
          <a:p>
            <a:pPr>
              <a:lnSpc>
                <a:spcPct val="107000"/>
              </a:lnSpc>
              <a:spcAft>
                <a:spcPts val="800"/>
              </a:spcAft>
            </a:pPr>
            <a:r>
              <a:rPr lang="en-GB" sz="1800" b="1" i="1" kern="100">
                <a:effectLst/>
                <a:latin typeface="Aptos" panose="020B0004020202020204" pitchFamily="34" charset="0"/>
                <a:ea typeface="Aptos" panose="020B0004020202020204" pitchFamily="34" charset="0"/>
                <a:cs typeface="Times New Roman" panose="02020603050405020304" pitchFamily="18" charset="0"/>
              </a:rPr>
              <a:t>Hyperparameter Tuning</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Keras Tuner (Random Search):</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Optimise model parameters such as learning rate and dropout rate.</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Identifies the best hyperparameters, enhancing model performance and efficiency.</a:t>
            </a:r>
          </a:p>
          <a:p>
            <a:endParaRPr lang="en-GB"/>
          </a:p>
        </p:txBody>
      </p:sp>
      <p:pic>
        <p:nvPicPr>
          <p:cNvPr id="12" name="Content Placeholder 11" descr="Illustrator outline">
            <a:extLst>
              <a:ext uri="{FF2B5EF4-FFF2-40B4-BE49-F238E27FC236}">
                <a16:creationId xmlns:a16="http://schemas.microsoft.com/office/drawing/2014/main" id="{041D7C18-D65F-2A77-89B0-E466601F8A32}"/>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554" y="1927898"/>
            <a:ext cx="914400" cy="914400"/>
          </a:xfrm>
        </p:spPr>
      </p:pic>
    </p:spTree>
    <p:extLst>
      <p:ext uri="{BB962C8B-B14F-4D97-AF65-F5344CB8AC3E}">
        <p14:creationId xmlns:p14="http://schemas.microsoft.com/office/powerpoint/2010/main" val="3769915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76DA-DADC-6F00-6DAF-7BFAC878D132}"/>
              </a:ext>
            </a:extLst>
          </p:cNvPr>
          <p:cNvSpPr>
            <a:spLocks noGrp="1"/>
          </p:cNvSpPr>
          <p:nvPr>
            <p:ph type="title"/>
          </p:nvPr>
        </p:nvSpPr>
        <p:spPr>
          <a:xfrm>
            <a:off x="2044641" y="948955"/>
            <a:ext cx="8761413" cy="706964"/>
          </a:xfrm>
        </p:spPr>
        <p:txBody>
          <a:bodyPr/>
          <a:lstStyle/>
          <a:p>
            <a:pPr algn="ctr"/>
            <a:r>
              <a:rPr lang="en-GB" sz="3200" b="1">
                <a:effectLst/>
                <a:latin typeface="Aptos" panose="020B0004020202020204" pitchFamily="34" charset="0"/>
                <a:ea typeface="Aptos" panose="020B0004020202020204" pitchFamily="34" charset="0"/>
                <a:cs typeface="Times New Roman" panose="02020603050405020304" pitchFamily="18" charset="0"/>
              </a:rPr>
              <a:t>Deep Learning Techniques Continued</a:t>
            </a:r>
            <a:endParaRPr lang="en-GB" sz="3200" b="1"/>
          </a:p>
        </p:txBody>
      </p:sp>
      <p:sp>
        <p:nvSpPr>
          <p:cNvPr id="8" name="TextBox 7">
            <a:extLst>
              <a:ext uri="{FF2B5EF4-FFF2-40B4-BE49-F238E27FC236}">
                <a16:creationId xmlns:a16="http://schemas.microsoft.com/office/drawing/2014/main" id="{EE500FC6-9022-0201-81CD-EB1AA544DC1F}"/>
              </a:ext>
            </a:extLst>
          </p:cNvPr>
          <p:cNvSpPr txBox="1"/>
          <p:nvPr/>
        </p:nvSpPr>
        <p:spPr>
          <a:xfrm>
            <a:off x="493556" y="3020290"/>
            <a:ext cx="3503661" cy="3057247"/>
          </a:xfrm>
          <a:prstGeom prst="rect">
            <a:avLst/>
          </a:prstGeom>
          <a:noFill/>
        </p:spPr>
        <p:txBody>
          <a:bodyPr wrap="square" rtlCol="0">
            <a:spAutoFit/>
          </a:bodyPr>
          <a:lstStyle/>
          <a:p>
            <a:pPr>
              <a:lnSpc>
                <a:spcPct val="107000"/>
              </a:lnSpc>
              <a:spcAft>
                <a:spcPts val="800"/>
              </a:spcAft>
            </a:pPr>
            <a:r>
              <a:rPr lang="en-GB" sz="1800" b="1" i="1" kern="100">
                <a:effectLst/>
                <a:latin typeface="Aptos" panose="020B0004020202020204" pitchFamily="34" charset="0"/>
                <a:ea typeface="Aptos" panose="020B0004020202020204" pitchFamily="34" charset="0"/>
                <a:cs typeface="Times New Roman" panose="02020603050405020304" pitchFamily="18" charset="0"/>
              </a:rPr>
              <a:t>Training Techniques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Early Stopping and ReduceLROnPlateau Callbacks: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Monitor model performance during training and adjust learning rates.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Prevents overfitting and ensures the model converges to an optimal solution.</a:t>
            </a:r>
          </a:p>
        </p:txBody>
      </p:sp>
      <p:sp>
        <p:nvSpPr>
          <p:cNvPr id="9" name="TextBox 8">
            <a:extLst>
              <a:ext uri="{FF2B5EF4-FFF2-40B4-BE49-F238E27FC236}">
                <a16:creationId xmlns:a16="http://schemas.microsoft.com/office/drawing/2014/main" id="{ACAC10E5-C899-4639-1C5C-EFFB32A82DE7}"/>
              </a:ext>
            </a:extLst>
          </p:cNvPr>
          <p:cNvSpPr txBox="1"/>
          <p:nvPr/>
        </p:nvSpPr>
        <p:spPr>
          <a:xfrm>
            <a:off x="4281055" y="3034145"/>
            <a:ext cx="3629890" cy="3353610"/>
          </a:xfrm>
          <a:prstGeom prst="rect">
            <a:avLst/>
          </a:prstGeom>
          <a:noFill/>
        </p:spPr>
        <p:txBody>
          <a:bodyPr wrap="square" rtlCol="0">
            <a:spAutoFit/>
          </a:bodyPr>
          <a:lstStyle/>
          <a:p>
            <a:pPr>
              <a:lnSpc>
                <a:spcPct val="107000"/>
              </a:lnSpc>
              <a:spcAft>
                <a:spcPts val="800"/>
              </a:spcAft>
            </a:pPr>
            <a:r>
              <a:rPr lang="en-GB" sz="1800" b="1" i="1" kern="100">
                <a:effectLst/>
                <a:latin typeface="Aptos" panose="020B0004020202020204" pitchFamily="34" charset="0"/>
                <a:ea typeface="Aptos" panose="020B0004020202020204" pitchFamily="34" charset="0"/>
                <a:cs typeface="Times New Roman" panose="02020603050405020304" pitchFamily="18" charset="0"/>
              </a:rPr>
              <a:t>Reinforcement Learning</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Custom Environment and Reward System:</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Integrate reinforcement learning elements into the training process.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Provides additional rewards for correct classifications, enhancing the model's decision-making capabilities.</a:t>
            </a:r>
          </a:p>
        </p:txBody>
      </p:sp>
      <p:sp>
        <p:nvSpPr>
          <p:cNvPr id="10" name="TextBox 9">
            <a:extLst>
              <a:ext uri="{FF2B5EF4-FFF2-40B4-BE49-F238E27FC236}">
                <a16:creationId xmlns:a16="http://schemas.microsoft.com/office/drawing/2014/main" id="{7C41AB98-12EA-4EA7-FD5D-40BDCB32EB53}"/>
              </a:ext>
            </a:extLst>
          </p:cNvPr>
          <p:cNvSpPr txBox="1"/>
          <p:nvPr/>
        </p:nvSpPr>
        <p:spPr>
          <a:xfrm>
            <a:off x="8194783" y="3020290"/>
            <a:ext cx="3391284" cy="3446969"/>
          </a:xfrm>
          <a:prstGeom prst="rect">
            <a:avLst/>
          </a:prstGeom>
          <a:noFill/>
        </p:spPr>
        <p:txBody>
          <a:bodyPr wrap="square" rtlCol="0">
            <a:spAutoFit/>
          </a:bodyPr>
          <a:lstStyle/>
          <a:p>
            <a:pPr>
              <a:lnSpc>
                <a:spcPct val="107000"/>
              </a:lnSpc>
              <a:spcAft>
                <a:spcPts val="800"/>
              </a:spcAft>
            </a:pPr>
            <a:r>
              <a:rPr lang="en-GB" sz="1800" b="1" i="1" kern="100">
                <a:effectLst/>
                <a:latin typeface="Aptos" panose="020B0004020202020204" pitchFamily="34" charset="0"/>
                <a:ea typeface="Aptos" panose="020B0004020202020204" pitchFamily="34" charset="0"/>
                <a:cs typeface="Times New Roman" panose="02020603050405020304" pitchFamily="18" charset="0"/>
              </a:rPr>
              <a:t>Evaluation Metrics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Confusion Matrix and Classification Report:</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Purpose: </a:t>
            </a:r>
            <a:r>
              <a:rPr lang="en-GB" sz="1800" kern="100">
                <a:effectLst/>
                <a:latin typeface="Aptos" panose="020B0004020202020204" pitchFamily="34" charset="0"/>
                <a:ea typeface="Aptos" panose="020B0004020202020204" pitchFamily="34" charset="0"/>
                <a:cs typeface="Times New Roman" panose="02020603050405020304" pitchFamily="18" charset="0"/>
              </a:rPr>
              <a:t>Evaluate the model's performance across different classes.</a:t>
            </a:r>
          </a:p>
          <a:p>
            <a:pPr>
              <a:lnSpc>
                <a:spcPct val="107000"/>
              </a:lnSpc>
              <a:spcAft>
                <a:spcPts val="800"/>
              </a:spcAft>
            </a:pPr>
            <a:r>
              <a:rPr lang="en-GB" sz="1800" b="1" kern="100">
                <a:effectLst/>
                <a:latin typeface="Aptos" panose="020B0004020202020204" pitchFamily="34" charset="0"/>
                <a:ea typeface="Aptos" panose="020B0004020202020204" pitchFamily="34" charset="0"/>
                <a:cs typeface="Times New Roman" panose="02020603050405020304" pitchFamily="18" charset="0"/>
              </a:rPr>
              <a:t>Benefit: </a:t>
            </a:r>
            <a:r>
              <a:rPr lang="en-GB" sz="1800" kern="100">
                <a:effectLst/>
                <a:latin typeface="Aptos" panose="020B0004020202020204" pitchFamily="34" charset="0"/>
                <a:ea typeface="Aptos" panose="020B0004020202020204" pitchFamily="34" charset="0"/>
                <a:cs typeface="Times New Roman" panose="02020603050405020304" pitchFamily="18" charset="0"/>
              </a:rPr>
              <a:t>Provides detailed insights into the model's strengths and Weaknesses, guiding further improvements.</a:t>
            </a:r>
          </a:p>
        </p:txBody>
      </p:sp>
      <p:pic>
        <p:nvPicPr>
          <p:cNvPr id="12" name="Content Placeholder 11" descr="Illustrator with solid fill">
            <a:extLst>
              <a:ext uri="{FF2B5EF4-FFF2-40B4-BE49-F238E27FC236}">
                <a16:creationId xmlns:a16="http://schemas.microsoft.com/office/drawing/2014/main" id="{041D7C18-D65F-2A77-89B0-E466601F8A32}"/>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2757" y="2056577"/>
            <a:ext cx="914400" cy="914400"/>
          </a:xfrm>
        </p:spPr>
      </p:pic>
    </p:spTree>
    <p:extLst>
      <p:ext uri="{BB962C8B-B14F-4D97-AF65-F5344CB8AC3E}">
        <p14:creationId xmlns:p14="http://schemas.microsoft.com/office/powerpoint/2010/main" val="410585271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ushVTI">
  <a:themeElements>
    <a:clrScheme name="AnalogousFromLightSeedLeftStep">
      <a:dk1>
        <a:srgbClr val="000000"/>
      </a:dk1>
      <a:lt1>
        <a:srgbClr val="FFFFFF"/>
      </a:lt1>
      <a:dk2>
        <a:srgbClr val="412D24"/>
      </a:dk2>
      <a:lt2>
        <a:srgbClr val="E8E2E8"/>
      </a:lt2>
      <a:accent1>
        <a:srgbClr val="49B545"/>
      </a:accent1>
      <a:accent2>
        <a:srgbClr val="78B247"/>
      </a:accent2>
      <a:accent3>
        <a:srgbClr val="9EA858"/>
      </a:accent3>
      <a:accent4>
        <a:srgbClr val="BF9C48"/>
      </a:accent4>
      <a:accent5>
        <a:srgbClr val="E28B67"/>
      </a:accent5>
      <a:accent6>
        <a:srgbClr val="DF5A6A"/>
      </a:accent6>
      <a:hlink>
        <a:srgbClr val="AB69AE"/>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32</Slides>
  <Notes>30</Notes>
  <HiddenSlides>0</HiddenSlide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BrushVTI</vt:lpstr>
      <vt:lpstr>Ion Boardroom</vt:lpstr>
      <vt:lpstr>Project EVA</vt:lpstr>
      <vt:lpstr>Introduction</vt:lpstr>
      <vt:lpstr>The Problem</vt:lpstr>
      <vt:lpstr>Convolutional Neural Networks</vt:lpstr>
      <vt:lpstr>Convolutional Neural Networks: Results</vt:lpstr>
      <vt:lpstr>Data Augmentation Techniques</vt:lpstr>
      <vt:lpstr>Data Pre-Processing Techniques Continued</vt:lpstr>
      <vt:lpstr>Deep Learning Techniques</vt:lpstr>
      <vt:lpstr>Deep Learning Techniques Continued</vt:lpstr>
      <vt:lpstr>Techniques Employed to Prevent Overfitting</vt:lpstr>
      <vt:lpstr>Chosen Techniques &amp; Reasoning</vt:lpstr>
      <vt:lpstr>Supervised Transfer Learning - EfficientNetB0 </vt:lpstr>
      <vt:lpstr>Supervised Reinforcement Learning - EfficientNetB0 With a Custom Reward Environment</vt:lpstr>
      <vt:lpstr>Further Experimentation</vt:lpstr>
      <vt:lpstr>Conclusions</vt:lpstr>
      <vt:lpstr>Random Forest Slides</vt:lpstr>
      <vt:lpstr>Preprocessing and Feature Extraction</vt:lpstr>
      <vt:lpstr>Data Normalization, Flattening, and Model Selection</vt:lpstr>
      <vt:lpstr>Training, Validation, and Evaluation Metrics</vt:lpstr>
      <vt:lpstr>Random Forest Classifier Test Classification Reports</vt:lpstr>
      <vt:lpstr>Logistic Regression Classifier Test Classification Reports</vt:lpstr>
      <vt:lpstr>LGBM Classifier Test Classification Reports</vt:lpstr>
      <vt:lpstr>LGBM Classifier Confusion Matrix</vt:lpstr>
      <vt:lpstr>Logistic Regression Classifier Confusion Matrix</vt:lpstr>
      <vt:lpstr>Random Forest Classifier Confusion Matrix</vt:lpstr>
      <vt:lpstr>Random Forest Classifier Learning Curve</vt:lpstr>
      <vt:lpstr>Logistic Regression Classifier Learning Curve</vt:lpstr>
      <vt:lpstr>LGBM Classifier Learning Curve</vt:lpstr>
      <vt:lpstr>Conclusions</vt:lpstr>
      <vt:lpstr>Live Demo of Code &amp; EVA</vt:lpstr>
      <vt:lpstr>Group Work Discussions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2024-06-05T12:35:28Z</dcterms:created>
  <dcterms:modified xsi:type="dcterms:W3CDTF">2024-06-11T08:55:36Z</dcterms:modified>
</cp:coreProperties>
</file>